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4" r:id="rId3"/>
    <p:sldId id="267" r:id="rId4"/>
    <p:sldId id="262" r:id="rId5"/>
    <p:sldId id="278" r:id="rId6"/>
    <p:sldId id="279" r:id="rId7"/>
    <p:sldId id="280" r:id="rId8"/>
    <p:sldId id="281" r:id="rId9"/>
    <p:sldId id="265" r:id="rId10"/>
    <p:sldId id="269" r:id="rId11"/>
    <p:sldId id="268" r:id="rId12"/>
    <p:sldId id="283" r:id="rId13"/>
    <p:sldId id="285" r:id="rId14"/>
    <p:sldId id="286" r:id="rId15"/>
    <p:sldId id="287" r:id="rId16"/>
    <p:sldId id="288" r:id="rId17"/>
    <p:sldId id="290" r:id="rId18"/>
    <p:sldId id="291" r:id="rId19"/>
    <p:sldId id="292" r:id="rId20"/>
    <p:sldId id="266" r:id="rId21"/>
  </p:sldIdLst>
  <p:sldSz cx="12192000" cy="6858000"/>
  <p:notesSz cx="7023100" cy="9309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1pPr>
    <a:lvl2pPr marL="4556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2pPr>
    <a:lvl3pPr marL="9128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3pPr>
    <a:lvl4pPr marL="13700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4pPr>
    <a:lvl5pPr marL="18272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41"/>
    <a:srgbClr val="D900DB"/>
    <a:srgbClr val="0082B2"/>
    <a:srgbClr val="5095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82"/>
    <p:restoredTop sz="94655"/>
  </p:normalViewPr>
  <p:slideViewPr>
    <p:cSldViewPr snapToGrid="0">
      <p:cViewPr varScale="1">
        <p:scale>
          <a:sx n="93" d="100"/>
          <a:sy n="93" d="100"/>
        </p:scale>
        <p:origin x="108" y="420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8" d="100"/>
        <a:sy n="6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bpm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Sheet1!$A$2:$A$821</c:f>
              <c:numCache>
                <c:formatCode>m/d/yy</c:formatCode>
                <c:ptCount val="820"/>
                <c:pt idx="0">
                  <c:v>39114</c:v>
                </c:pt>
                <c:pt idx="1">
                  <c:v>39118</c:v>
                </c:pt>
                <c:pt idx="2">
                  <c:v>39118</c:v>
                </c:pt>
                <c:pt idx="3">
                  <c:v>39118</c:v>
                </c:pt>
                <c:pt idx="4">
                  <c:v>39118</c:v>
                </c:pt>
                <c:pt idx="5">
                  <c:v>39118</c:v>
                </c:pt>
                <c:pt idx="6">
                  <c:v>39118</c:v>
                </c:pt>
                <c:pt idx="7">
                  <c:v>39118</c:v>
                </c:pt>
                <c:pt idx="8">
                  <c:v>39118</c:v>
                </c:pt>
                <c:pt idx="9">
                  <c:v>39118</c:v>
                </c:pt>
                <c:pt idx="10">
                  <c:v>39118</c:v>
                </c:pt>
                <c:pt idx="11">
                  <c:v>39118</c:v>
                </c:pt>
                <c:pt idx="12">
                  <c:v>39118</c:v>
                </c:pt>
                <c:pt idx="13">
                  <c:v>39125</c:v>
                </c:pt>
                <c:pt idx="14">
                  <c:v>39125</c:v>
                </c:pt>
                <c:pt idx="15">
                  <c:v>39125</c:v>
                </c:pt>
                <c:pt idx="16">
                  <c:v>39125</c:v>
                </c:pt>
                <c:pt idx="17">
                  <c:v>39125</c:v>
                </c:pt>
                <c:pt idx="18">
                  <c:v>39125</c:v>
                </c:pt>
                <c:pt idx="19">
                  <c:v>39125</c:v>
                </c:pt>
                <c:pt idx="20">
                  <c:v>39125</c:v>
                </c:pt>
                <c:pt idx="21">
                  <c:v>39125</c:v>
                </c:pt>
                <c:pt idx="22">
                  <c:v>39125</c:v>
                </c:pt>
                <c:pt idx="23">
                  <c:v>39276</c:v>
                </c:pt>
                <c:pt idx="24">
                  <c:v>39564</c:v>
                </c:pt>
                <c:pt idx="25">
                  <c:v>39564</c:v>
                </c:pt>
                <c:pt idx="26">
                  <c:v>39564</c:v>
                </c:pt>
                <c:pt idx="27">
                  <c:v>39564</c:v>
                </c:pt>
                <c:pt idx="28">
                  <c:v>39564</c:v>
                </c:pt>
                <c:pt idx="29">
                  <c:v>39564</c:v>
                </c:pt>
                <c:pt idx="30">
                  <c:v>39565</c:v>
                </c:pt>
                <c:pt idx="31">
                  <c:v>39565</c:v>
                </c:pt>
                <c:pt idx="32">
                  <c:v>39565</c:v>
                </c:pt>
                <c:pt idx="33">
                  <c:v>39565</c:v>
                </c:pt>
                <c:pt idx="34">
                  <c:v>39565</c:v>
                </c:pt>
                <c:pt idx="35">
                  <c:v>39565</c:v>
                </c:pt>
                <c:pt idx="36">
                  <c:v>39565</c:v>
                </c:pt>
                <c:pt idx="37">
                  <c:v>39566</c:v>
                </c:pt>
                <c:pt idx="38">
                  <c:v>39566</c:v>
                </c:pt>
                <c:pt idx="39">
                  <c:v>39566</c:v>
                </c:pt>
                <c:pt idx="40">
                  <c:v>39566</c:v>
                </c:pt>
                <c:pt idx="41">
                  <c:v>39709</c:v>
                </c:pt>
                <c:pt idx="42">
                  <c:v>39709</c:v>
                </c:pt>
                <c:pt idx="43">
                  <c:v>39709</c:v>
                </c:pt>
                <c:pt idx="44">
                  <c:v>39709</c:v>
                </c:pt>
                <c:pt idx="45">
                  <c:v>39709</c:v>
                </c:pt>
                <c:pt idx="46">
                  <c:v>39710</c:v>
                </c:pt>
                <c:pt idx="47">
                  <c:v>39710</c:v>
                </c:pt>
                <c:pt idx="48">
                  <c:v>39710</c:v>
                </c:pt>
                <c:pt idx="49">
                  <c:v>39781</c:v>
                </c:pt>
                <c:pt idx="50">
                  <c:v>39781</c:v>
                </c:pt>
                <c:pt idx="51">
                  <c:v>39781</c:v>
                </c:pt>
                <c:pt idx="52">
                  <c:v>39781</c:v>
                </c:pt>
                <c:pt idx="53">
                  <c:v>39781</c:v>
                </c:pt>
                <c:pt idx="54">
                  <c:v>39790</c:v>
                </c:pt>
                <c:pt idx="55">
                  <c:v>39792</c:v>
                </c:pt>
                <c:pt idx="56">
                  <c:v>39792</c:v>
                </c:pt>
                <c:pt idx="57">
                  <c:v>39792</c:v>
                </c:pt>
                <c:pt idx="58">
                  <c:v>39792</c:v>
                </c:pt>
                <c:pt idx="59">
                  <c:v>39792</c:v>
                </c:pt>
                <c:pt idx="60">
                  <c:v>39792</c:v>
                </c:pt>
                <c:pt idx="61">
                  <c:v>39792</c:v>
                </c:pt>
                <c:pt idx="62">
                  <c:v>39792</c:v>
                </c:pt>
                <c:pt idx="63">
                  <c:v>39792</c:v>
                </c:pt>
                <c:pt idx="64">
                  <c:v>39792</c:v>
                </c:pt>
                <c:pt idx="65">
                  <c:v>40010</c:v>
                </c:pt>
                <c:pt idx="66">
                  <c:v>40011</c:v>
                </c:pt>
                <c:pt idx="67">
                  <c:v>40011</c:v>
                </c:pt>
                <c:pt idx="68">
                  <c:v>40011</c:v>
                </c:pt>
                <c:pt idx="69">
                  <c:v>40011</c:v>
                </c:pt>
                <c:pt idx="70">
                  <c:v>40011</c:v>
                </c:pt>
                <c:pt idx="71">
                  <c:v>40012</c:v>
                </c:pt>
                <c:pt idx="72">
                  <c:v>40012</c:v>
                </c:pt>
                <c:pt idx="73">
                  <c:v>40012</c:v>
                </c:pt>
                <c:pt idx="74">
                  <c:v>40012</c:v>
                </c:pt>
                <c:pt idx="75">
                  <c:v>40012</c:v>
                </c:pt>
                <c:pt idx="76">
                  <c:v>40012</c:v>
                </c:pt>
                <c:pt idx="77">
                  <c:v>40012</c:v>
                </c:pt>
                <c:pt idx="78">
                  <c:v>40013</c:v>
                </c:pt>
                <c:pt idx="79">
                  <c:v>40013</c:v>
                </c:pt>
                <c:pt idx="80">
                  <c:v>40013</c:v>
                </c:pt>
                <c:pt idx="81">
                  <c:v>40013</c:v>
                </c:pt>
                <c:pt idx="82">
                  <c:v>40022</c:v>
                </c:pt>
                <c:pt idx="83">
                  <c:v>40194</c:v>
                </c:pt>
                <c:pt idx="84">
                  <c:v>40195</c:v>
                </c:pt>
                <c:pt idx="85">
                  <c:v>40197</c:v>
                </c:pt>
                <c:pt idx="86">
                  <c:v>40197</c:v>
                </c:pt>
                <c:pt idx="87">
                  <c:v>40197</c:v>
                </c:pt>
                <c:pt idx="88">
                  <c:v>40197</c:v>
                </c:pt>
                <c:pt idx="89">
                  <c:v>40197</c:v>
                </c:pt>
                <c:pt idx="90">
                  <c:v>40197</c:v>
                </c:pt>
                <c:pt idx="91">
                  <c:v>40197</c:v>
                </c:pt>
                <c:pt idx="92">
                  <c:v>40198</c:v>
                </c:pt>
                <c:pt idx="93">
                  <c:v>40198</c:v>
                </c:pt>
                <c:pt idx="94">
                  <c:v>40198</c:v>
                </c:pt>
                <c:pt idx="95">
                  <c:v>40203</c:v>
                </c:pt>
                <c:pt idx="96">
                  <c:v>40203</c:v>
                </c:pt>
                <c:pt idx="97">
                  <c:v>40203</c:v>
                </c:pt>
                <c:pt idx="98">
                  <c:v>40203</c:v>
                </c:pt>
                <c:pt idx="99">
                  <c:v>40203</c:v>
                </c:pt>
                <c:pt idx="100">
                  <c:v>40203</c:v>
                </c:pt>
                <c:pt idx="101">
                  <c:v>40203</c:v>
                </c:pt>
                <c:pt idx="102">
                  <c:v>40203</c:v>
                </c:pt>
                <c:pt idx="103">
                  <c:v>40203</c:v>
                </c:pt>
                <c:pt idx="104">
                  <c:v>40203</c:v>
                </c:pt>
                <c:pt idx="105">
                  <c:v>40203</c:v>
                </c:pt>
                <c:pt idx="106">
                  <c:v>40203</c:v>
                </c:pt>
                <c:pt idx="107">
                  <c:v>40203</c:v>
                </c:pt>
                <c:pt idx="108">
                  <c:v>40203</c:v>
                </c:pt>
                <c:pt idx="109">
                  <c:v>40203</c:v>
                </c:pt>
                <c:pt idx="110">
                  <c:v>40203</c:v>
                </c:pt>
                <c:pt idx="111">
                  <c:v>40203</c:v>
                </c:pt>
                <c:pt idx="112">
                  <c:v>40203</c:v>
                </c:pt>
                <c:pt idx="113">
                  <c:v>40203</c:v>
                </c:pt>
                <c:pt idx="114">
                  <c:v>40203</c:v>
                </c:pt>
                <c:pt idx="115">
                  <c:v>40203</c:v>
                </c:pt>
                <c:pt idx="116">
                  <c:v>40203</c:v>
                </c:pt>
                <c:pt idx="117">
                  <c:v>40203</c:v>
                </c:pt>
                <c:pt idx="118">
                  <c:v>40203</c:v>
                </c:pt>
                <c:pt idx="119">
                  <c:v>40203</c:v>
                </c:pt>
                <c:pt idx="120">
                  <c:v>40203</c:v>
                </c:pt>
                <c:pt idx="121">
                  <c:v>40203</c:v>
                </c:pt>
                <c:pt idx="122">
                  <c:v>40326</c:v>
                </c:pt>
                <c:pt idx="123">
                  <c:v>40326</c:v>
                </c:pt>
                <c:pt idx="124">
                  <c:v>40462</c:v>
                </c:pt>
                <c:pt idx="125">
                  <c:v>40465</c:v>
                </c:pt>
                <c:pt idx="126">
                  <c:v>40465</c:v>
                </c:pt>
                <c:pt idx="127">
                  <c:v>40465</c:v>
                </c:pt>
                <c:pt idx="128">
                  <c:v>40479</c:v>
                </c:pt>
                <c:pt idx="129">
                  <c:v>40479</c:v>
                </c:pt>
                <c:pt idx="130">
                  <c:v>40479</c:v>
                </c:pt>
                <c:pt idx="131">
                  <c:v>40497</c:v>
                </c:pt>
                <c:pt idx="132">
                  <c:v>40497</c:v>
                </c:pt>
                <c:pt idx="133">
                  <c:v>40498</c:v>
                </c:pt>
                <c:pt idx="134">
                  <c:v>40680</c:v>
                </c:pt>
                <c:pt idx="135">
                  <c:v>40680</c:v>
                </c:pt>
                <c:pt idx="136">
                  <c:v>40680</c:v>
                </c:pt>
                <c:pt idx="137">
                  <c:v>40680</c:v>
                </c:pt>
                <c:pt idx="138">
                  <c:v>40731</c:v>
                </c:pt>
                <c:pt idx="139">
                  <c:v>40731</c:v>
                </c:pt>
                <c:pt idx="140">
                  <c:v>40731</c:v>
                </c:pt>
                <c:pt idx="141">
                  <c:v>40731</c:v>
                </c:pt>
                <c:pt idx="142">
                  <c:v>40731</c:v>
                </c:pt>
                <c:pt idx="143">
                  <c:v>40731</c:v>
                </c:pt>
                <c:pt idx="144">
                  <c:v>40732</c:v>
                </c:pt>
                <c:pt idx="145">
                  <c:v>40732</c:v>
                </c:pt>
                <c:pt idx="146">
                  <c:v>40732</c:v>
                </c:pt>
                <c:pt idx="147">
                  <c:v>40732</c:v>
                </c:pt>
                <c:pt idx="148">
                  <c:v>40732</c:v>
                </c:pt>
                <c:pt idx="149">
                  <c:v>40732</c:v>
                </c:pt>
                <c:pt idx="150">
                  <c:v>40732</c:v>
                </c:pt>
                <c:pt idx="151">
                  <c:v>40733</c:v>
                </c:pt>
                <c:pt idx="152">
                  <c:v>40733</c:v>
                </c:pt>
                <c:pt idx="153">
                  <c:v>40733</c:v>
                </c:pt>
                <c:pt idx="154">
                  <c:v>40733</c:v>
                </c:pt>
                <c:pt idx="155">
                  <c:v>40733</c:v>
                </c:pt>
                <c:pt idx="156">
                  <c:v>40733</c:v>
                </c:pt>
                <c:pt idx="157">
                  <c:v>40733</c:v>
                </c:pt>
                <c:pt idx="158">
                  <c:v>40734</c:v>
                </c:pt>
                <c:pt idx="159">
                  <c:v>40734</c:v>
                </c:pt>
                <c:pt idx="160">
                  <c:v>40734</c:v>
                </c:pt>
                <c:pt idx="161">
                  <c:v>40734</c:v>
                </c:pt>
                <c:pt idx="162">
                  <c:v>40734</c:v>
                </c:pt>
                <c:pt idx="163">
                  <c:v>40734</c:v>
                </c:pt>
                <c:pt idx="164">
                  <c:v>40734</c:v>
                </c:pt>
                <c:pt idx="165">
                  <c:v>40734</c:v>
                </c:pt>
                <c:pt idx="166">
                  <c:v>40734</c:v>
                </c:pt>
                <c:pt idx="167">
                  <c:v>40735</c:v>
                </c:pt>
                <c:pt idx="168">
                  <c:v>40735</c:v>
                </c:pt>
                <c:pt idx="169">
                  <c:v>40735</c:v>
                </c:pt>
                <c:pt idx="170">
                  <c:v>40735</c:v>
                </c:pt>
                <c:pt idx="171">
                  <c:v>40735</c:v>
                </c:pt>
                <c:pt idx="172">
                  <c:v>40735</c:v>
                </c:pt>
                <c:pt idx="173">
                  <c:v>40735</c:v>
                </c:pt>
                <c:pt idx="174">
                  <c:v>40735</c:v>
                </c:pt>
                <c:pt idx="175">
                  <c:v>40736</c:v>
                </c:pt>
                <c:pt idx="176">
                  <c:v>40736</c:v>
                </c:pt>
                <c:pt idx="177">
                  <c:v>40736</c:v>
                </c:pt>
                <c:pt idx="178">
                  <c:v>40736</c:v>
                </c:pt>
                <c:pt idx="179">
                  <c:v>40736</c:v>
                </c:pt>
                <c:pt idx="180">
                  <c:v>40736</c:v>
                </c:pt>
                <c:pt idx="181">
                  <c:v>40736</c:v>
                </c:pt>
                <c:pt idx="182">
                  <c:v>40737</c:v>
                </c:pt>
                <c:pt idx="183">
                  <c:v>40737</c:v>
                </c:pt>
                <c:pt idx="184">
                  <c:v>40737</c:v>
                </c:pt>
                <c:pt idx="185">
                  <c:v>40737</c:v>
                </c:pt>
                <c:pt idx="186">
                  <c:v>40737</c:v>
                </c:pt>
                <c:pt idx="187">
                  <c:v>40737</c:v>
                </c:pt>
                <c:pt idx="188">
                  <c:v>40737</c:v>
                </c:pt>
                <c:pt idx="189">
                  <c:v>40737</c:v>
                </c:pt>
                <c:pt idx="190">
                  <c:v>40737</c:v>
                </c:pt>
                <c:pt idx="191">
                  <c:v>40738</c:v>
                </c:pt>
                <c:pt idx="192">
                  <c:v>40738</c:v>
                </c:pt>
                <c:pt idx="193">
                  <c:v>40738</c:v>
                </c:pt>
                <c:pt idx="194">
                  <c:v>40738</c:v>
                </c:pt>
                <c:pt idx="195">
                  <c:v>40738</c:v>
                </c:pt>
                <c:pt idx="196">
                  <c:v>40738</c:v>
                </c:pt>
                <c:pt idx="197">
                  <c:v>40765</c:v>
                </c:pt>
                <c:pt idx="198">
                  <c:v>40818</c:v>
                </c:pt>
                <c:pt idx="199">
                  <c:v>40818</c:v>
                </c:pt>
                <c:pt idx="200">
                  <c:v>40818</c:v>
                </c:pt>
                <c:pt idx="201">
                  <c:v>40818</c:v>
                </c:pt>
                <c:pt idx="202">
                  <c:v>40818</c:v>
                </c:pt>
                <c:pt idx="203">
                  <c:v>40819</c:v>
                </c:pt>
                <c:pt idx="204">
                  <c:v>40819</c:v>
                </c:pt>
                <c:pt idx="205">
                  <c:v>40819</c:v>
                </c:pt>
                <c:pt idx="206">
                  <c:v>40819</c:v>
                </c:pt>
                <c:pt idx="207">
                  <c:v>40819</c:v>
                </c:pt>
                <c:pt idx="208">
                  <c:v>40819</c:v>
                </c:pt>
                <c:pt idx="209">
                  <c:v>40820</c:v>
                </c:pt>
                <c:pt idx="210">
                  <c:v>40820</c:v>
                </c:pt>
                <c:pt idx="211">
                  <c:v>40820</c:v>
                </c:pt>
                <c:pt idx="212">
                  <c:v>40820</c:v>
                </c:pt>
                <c:pt idx="213">
                  <c:v>40820</c:v>
                </c:pt>
                <c:pt idx="214">
                  <c:v>40820</c:v>
                </c:pt>
                <c:pt idx="215">
                  <c:v>40820</c:v>
                </c:pt>
                <c:pt idx="216">
                  <c:v>40820</c:v>
                </c:pt>
                <c:pt idx="217">
                  <c:v>40821</c:v>
                </c:pt>
                <c:pt idx="218">
                  <c:v>40821</c:v>
                </c:pt>
                <c:pt idx="219">
                  <c:v>40821</c:v>
                </c:pt>
                <c:pt idx="220">
                  <c:v>40821</c:v>
                </c:pt>
                <c:pt idx="221">
                  <c:v>40821</c:v>
                </c:pt>
                <c:pt idx="222">
                  <c:v>40821</c:v>
                </c:pt>
                <c:pt idx="223">
                  <c:v>40821</c:v>
                </c:pt>
                <c:pt idx="224">
                  <c:v>40869</c:v>
                </c:pt>
                <c:pt idx="225">
                  <c:v>40869</c:v>
                </c:pt>
                <c:pt idx="226">
                  <c:v>40870</c:v>
                </c:pt>
                <c:pt idx="227">
                  <c:v>40870</c:v>
                </c:pt>
                <c:pt idx="228">
                  <c:v>40870</c:v>
                </c:pt>
                <c:pt idx="229">
                  <c:v>40870</c:v>
                </c:pt>
                <c:pt idx="230">
                  <c:v>40870</c:v>
                </c:pt>
                <c:pt idx="231">
                  <c:v>40928</c:v>
                </c:pt>
                <c:pt idx="232">
                  <c:v>40928</c:v>
                </c:pt>
                <c:pt idx="233">
                  <c:v>40928</c:v>
                </c:pt>
                <c:pt idx="234">
                  <c:v>41021</c:v>
                </c:pt>
                <c:pt idx="235">
                  <c:v>41045</c:v>
                </c:pt>
                <c:pt idx="236">
                  <c:v>41045</c:v>
                </c:pt>
                <c:pt idx="237">
                  <c:v>41045</c:v>
                </c:pt>
                <c:pt idx="238">
                  <c:v>41045</c:v>
                </c:pt>
                <c:pt idx="239">
                  <c:v>41045</c:v>
                </c:pt>
                <c:pt idx="240">
                  <c:v>41045</c:v>
                </c:pt>
                <c:pt idx="241">
                  <c:v>41045</c:v>
                </c:pt>
                <c:pt idx="242">
                  <c:v>41045</c:v>
                </c:pt>
                <c:pt idx="243">
                  <c:v>41045</c:v>
                </c:pt>
                <c:pt idx="244">
                  <c:v>41045</c:v>
                </c:pt>
                <c:pt idx="245">
                  <c:v>41045</c:v>
                </c:pt>
                <c:pt idx="246">
                  <c:v>41045</c:v>
                </c:pt>
                <c:pt idx="247">
                  <c:v>41045</c:v>
                </c:pt>
                <c:pt idx="248">
                  <c:v>41045</c:v>
                </c:pt>
                <c:pt idx="249">
                  <c:v>41045</c:v>
                </c:pt>
                <c:pt idx="250">
                  <c:v>41127</c:v>
                </c:pt>
                <c:pt idx="251">
                  <c:v>41134</c:v>
                </c:pt>
                <c:pt idx="252">
                  <c:v>41134</c:v>
                </c:pt>
                <c:pt idx="253">
                  <c:v>41134</c:v>
                </c:pt>
                <c:pt idx="254">
                  <c:v>41134</c:v>
                </c:pt>
                <c:pt idx="255">
                  <c:v>41134</c:v>
                </c:pt>
                <c:pt idx="256">
                  <c:v>41134</c:v>
                </c:pt>
                <c:pt idx="257">
                  <c:v>41134</c:v>
                </c:pt>
                <c:pt idx="258">
                  <c:v>41173</c:v>
                </c:pt>
                <c:pt idx="259">
                  <c:v>41173</c:v>
                </c:pt>
                <c:pt idx="260">
                  <c:v>41173</c:v>
                </c:pt>
                <c:pt idx="261">
                  <c:v>41173</c:v>
                </c:pt>
                <c:pt idx="262">
                  <c:v>41174</c:v>
                </c:pt>
                <c:pt idx="263">
                  <c:v>41174</c:v>
                </c:pt>
                <c:pt idx="264">
                  <c:v>41174</c:v>
                </c:pt>
                <c:pt idx="265">
                  <c:v>41174</c:v>
                </c:pt>
                <c:pt idx="266">
                  <c:v>41174</c:v>
                </c:pt>
                <c:pt idx="267">
                  <c:v>41174</c:v>
                </c:pt>
                <c:pt idx="268">
                  <c:v>41174</c:v>
                </c:pt>
                <c:pt idx="269">
                  <c:v>41175</c:v>
                </c:pt>
                <c:pt idx="270">
                  <c:v>41175</c:v>
                </c:pt>
                <c:pt idx="271">
                  <c:v>41175</c:v>
                </c:pt>
                <c:pt idx="272">
                  <c:v>41175</c:v>
                </c:pt>
                <c:pt idx="273">
                  <c:v>41175</c:v>
                </c:pt>
                <c:pt idx="274">
                  <c:v>41175</c:v>
                </c:pt>
                <c:pt idx="275">
                  <c:v>41175</c:v>
                </c:pt>
                <c:pt idx="276">
                  <c:v>41175</c:v>
                </c:pt>
                <c:pt idx="277">
                  <c:v>41176</c:v>
                </c:pt>
                <c:pt idx="278">
                  <c:v>41176</c:v>
                </c:pt>
                <c:pt idx="279">
                  <c:v>41176</c:v>
                </c:pt>
                <c:pt idx="280">
                  <c:v>41176</c:v>
                </c:pt>
                <c:pt idx="281">
                  <c:v>41176</c:v>
                </c:pt>
                <c:pt idx="282">
                  <c:v>41176</c:v>
                </c:pt>
                <c:pt idx="283">
                  <c:v>41177</c:v>
                </c:pt>
                <c:pt idx="284">
                  <c:v>41177</c:v>
                </c:pt>
                <c:pt idx="285">
                  <c:v>41177</c:v>
                </c:pt>
                <c:pt idx="286">
                  <c:v>41177</c:v>
                </c:pt>
                <c:pt idx="287">
                  <c:v>41177</c:v>
                </c:pt>
                <c:pt idx="288">
                  <c:v>41194</c:v>
                </c:pt>
                <c:pt idx="289">
                  <c:v>41194</c:v>
                </c:pt>
                <c:pt idx="290">
                  <c:v>41195</c:v>
                </c:pt>
                <c:pt idx="291">
                  <c:v>41240</c:v>
                </c:pt>
                <c:pt idx="292">
                  <c:v>41545</c:v>
                </c:pt>
                <c:pt idx="293">
                  <c:v>41546</c:v>
                </c:pt>
                <c:pt idx="294">
                  <c:v>41546</c:v>
                </c:pt>
                <c:pt idx="295">
                  <c:v>41555</c:v>
                </c:pt>
                <c:pt idx="296">
                  <c:v>41555</c:v>
                </c:pt>
                <c:pt idx="297">
                  <c:v>41555</c:v>
                </c:pt>
                <c:pt idx="298">
                  <c:v>41555</c:v>
                </c:pt>
                <c:pt idx="299">
                  <c:v>41555</c:v>
                </c:pt>
                <c:pt idx="300">
                  <c:v>41556</c:v>
                </c:pt>
                <c:pt idx="301">
                  <c:v>41556</c:v>
                </c:pt>
                <c:pt idx="302">
                  <c:v>41556</c:v>
                </c:pt>
                <c:pt idx="303">
                  <c:v>41556</c:v>
                </c:pt>
                <c:pt idx="304">
                  <c:v>41556</c:v>
                </c:pt>
                <c:pt idx="305">
                  <c:v>41556</c:v>
                </c:pt>
                <c:pt idx="306">
                  <c:v>41556</c:v>
                </c:pt>
                <c:pt idx="307">
                  <c:v>41557</c:v>
                </c:pt>
                <c:pt idx="308">
                  <c:v>41557</c:v>
                </c:pt>
                <c:pt idx="309">
                  <c:v>41557</c:v>
                </c:pt>
                <c:pt idx="310">
                  <c:v>41557</c:v>
                </c:pt>
                <c:pt idx="311">
                  <c:v>41557</c:v>
                </c:pt>
                <c:pt idx="312">
                  <c:v>41557</c:v>
                </c:pt>
                <c:pt idx="313">
                  <c:v>41557</c:v>
                </c:pt>
                <c:pt idx="314">
                  <c:v>41557</c:v>
                </c:pt>
                <c:pt idx="315">
                  <c:v>41557</c:v>
                </c:pt>
                <c:pt idx="316">
                  <c:v>41557</c:v>
                </c:pt>
                <c:pt idx="317">
                  <c:v>41558</c:v>
                </c:pt>
                <c:pt idx="318">
                  <c:v>41558</c:v>
                </c:pt>
                <c:pt idx="319">
                  <c:v>41558</c:v>
                </c:pt>
                <c:pt idx="320">
                  <c:v>41558</c:v>
                </c:pt>
                <c:pt idx="321">
                  <c:v>41558</c:v>
                </c:pt>
                <c:pt idx="322">
                  <c:v>41558</c:v>
                </c:pt>
                <c:pt idx="323">
                  <c:v>41558</c:v>
                </c:pt>
                <c:pt idx="324">
                  <c:v>41559</c:v>
                </c:pt>
                <c:pt idx="325">
                  <c:v>41559</c:v>
                </c:pt>
                <c:pt idx="326">
                  <c:v>41559</c:v>
                </c:pt>
                <c:pt idx="327">
                  <c:v>41582</c:v>
                </c:pt>
                <c:pt idx="328">
                  <c:v>41582</c:v>
                </c:pt>
                <c:pt idx="329">
                  <c:v>41582</c:v>
                </c:pt>
                <c:pt idx="330">
                  <c:v>41583</c:v>
                </c:pt>
                <c:pt idx="331">
                  <c:v>41583</c:v>
                </c:pt>
                <c:pt idx="332">
                  <c:v>41583</c:v>
                </c:pt>
                <c:pt idx="333">
                  <c:v>41583</c:v>
                </c:pt>
                <c:pt idx="334">
                  <c:v>41583</c:v>
                </c:pt>
                <c:pt idx="335">
                  <c:v>41583</c:v>
                </c:pt>
                <c:pt idx="336">
                  <c:v>41584</c:v>
                </c:pt>
                <c:pt idx="337">
                  <c:v>41584</c:v>
                </c:pt>
                <c:pt idx="338">
                  <c:v>41584</c:v>
                </c:pt>
                <c:pt idx="339">
                  <c:v>41584</c:v>
                </c:pt>
                <c:pt idx="340">
                  <c:v>41584</c:v>
                </c:pt>
                <c:pt idx="341">
                  <c:v>41584</c:v>
                </c:pt>
                <c:pt idx="342">
                  <c:v>41584</c:v>
                </c:pt>
                <c:pt idx="343">
                  <c:v>41584</c:v>
                </c:pt>
                <c:pt idx="344">
                  <c:v>41584</c:v>
                </c:pt>
                <c:pt idx="345">
                  <c:v>41584</c:v>
                </c:pt>
                <c:pt idx="346">
                  <c:v>41584</c:v>
                </c:pt>
                <c:pt idx="347">
                  <c:v>41584</c:v>
                </c:pt>
                <c:pt idx="348">
                  <c:v>41584</c:v>
                </c:pt>
                <c:pt idx="349">
                  <c:v>41584</c:v>
                </c:pt>
                <c:pt idx="350">
                  <c:v>41584</c:v>
                </c:pt>
                <c:pt idx="351">
                  <c:v>41585</c:v>
                </c:pt>
                <c:pt idx="352">
                  <c:v>41585</c:v>
                </c:pt>
                <c:pt idx="353">
                  <c:v>41585</c:v>
                </c:pt>
                <c:pt idx="354">
                  <c:v>41585</c:v>
                </c:pt>
                <c:pt idx="355">
                  <c:v>41585</c:v>
                </c:pt>
                <c:pt idx="356">
                  <c:v>41585</c:v>
                </c:pt>
                <c:pt idx="357">
                  <c:v>41585</c:v>
                </c:pt>
                <c:pt idx="358">
                  <c:v>41585</c:v>
                </c:pt>
                <c:pt idx="359">
                  <c:v>41585</c:v>
                </c:pt>
                <c:pt idx="360">
                  <c:v>41585</c:v>
                </c:pt>
                <c:pt idx="361">
                  <c:v>41585</c:v>
                </c:pt>
                <c:pt idx="362">
                  <c:v>41585</c:v>
                </c:pt>
                <c:pt idx="363">
                  <c:v>41586</c:v>
                </c:pt>
                <c:pt idx="364">
                  <c:v>41586</c:v>
                </c:pt>
                <c:pt idx="365">
                  <c:v>41586</c:v>
                </c:pt>
                <c:pt idx="366">
                  <c:v>41586</c:v>
                </c:pt>
                <c:pt idx="367">
                  <c:v>41586</c:v>
                </c:pt>
                <c:pt idx="368">
                  <c:v>41586</c:v>
                </c:pt>
                <c:pt idx="369">
                  <c:v>41586</c:v>
                </c:pt>
                <c:pt idx="370">
                  <c:v>41586</c:v>
                </c:pt>
                <c:pt idx="371">
                  <c:v>41586</c:v>
                </c:pt>
                <c:pt idx="372">
                  <c:v>41586</c:v>
                </c:pt>
                <c:pt idx="373">
                  <c:v>41674</c:v>
                </c:pt>
                <c:pt idx="374">
                  <c:v>41695</c:v>
                </c:pt>
                <c:pt idx="375">
                  <c:v>41695</c:v>
                </c:pt>
                <c:pt idx="376">
                  <c:v>41695</c:v>
                </c:pt>
                <c:pt idx="377">
                  <c:v>41704</c:v>
                </c:pt>
                <c:pt idx="378">
                  <c:v>41717</c:v>
                </c:pt>
                <c:pt idx="379">
                  <c:v>41717</c:v>
                </c:pt>
                <c:pt idx="380">
                  <c:v>41717</c:v>
                </c:pt>
                <c:pt idx="381">
                  <c:v>41717</c:v>
                </c:pt>
                <c:pt idx="382">
                  <c:v>41717</c:v>
                </c:pt>
                <c:pt idx="383">
                  <c:v>41717</c:v>
                </c:pt>
                <c:pt idx="384">
                  <c:v>41717</c:v>
                </c:pt>
                <c:pt idx="385">
                  <c:v>41717</c:v>
                </c:pt>
                <c:pt idx="386">
                  <c:v>41717</c:v>
                </c:pt>
                <c:pt idx="387">
                  <c:v>41717</c:v>
                </c:pt>
                <c:pt idx="388">
                  <c:v>41717</c:v>
                </c:pt>
                <c:pt idx="389">
                  <c:v>41717</c:v>
                </c:pt>
                <c:pt idx="390">
                  <c:v>41717</c:v>
                </c:pt>
                <c:pt idx="391">
                  <c:v>41717</c:v>
                </c:pt>
                <c:pt idx="392">
                  <c:v>41717</c:v>
                </c:pt>
                <c:pt idx="393">
                  <c:v>41717</c:v>
                </c:pt>
                <c:pt idx="394">
                  <c:v>41717</c:v>
                </c:pt>
                <c:pt idx="395">
                  <c:v>41717</c:v>
                </c:pt>
                <c:pt idx="396">
                  <c:v>41717</c:v>
                </c:pt>
                <c:pt idx="397">
                  <c:v>41717</c:v>
                </c:pt>
                <c:pt idx="398">
                  <c:v>41717</c:v>
                </c:pt>
                <c:pt idx="399">
                  <c:v>41717</c:v>
                </c:pt>
                <c:pt idx="400">
                  <c:v>41730</c:v>
                </c:pt>
                <c:pt idx="401">
                  <c:v>41730</c:v>
                </c:pt>
                <c:pt idx="402">
                  <c:v>41730</c:v>
                </c:pt>
                <c:pt idx="403">
                  <c:v>41730</c:v>
                </c:pt>
                <c:pt idx="404">
                  <c:v>41730</c:v>
                </c:pt>
                <c:pt idx="405">
                  <c:v>41730</c:v>
                </c:pt>
                <c:pt idx="406">
                  <c:v>41730</c:v>
                </c:pt>
                <c:pt idx="407">
                  <c:v>41730</c:v>
                </c:pt>
                <c:pt idx="408">
                  <c:v>41730</c:v>
                </c:pt>
                <c:pt idx="409">
                  <c:v>41731</c:v>
                </c:pt>
                <c:pt idx="410">
                  <c:v>41731</c:v>
                </c:pt>
                <c:pt idx="411">
                  <c:v>41731</c:v>
                </c:pt>
                <c:pt idx="412">
                  <c:v>41731</c:v>
                </c:pt>
                <c:pt idx="413">
                  <c:v>41731</c:v>
                </c:pt>
                <c:pt idx="414">
                  <c:v>41731</c:v>
                </c:pt>
                <c:pt idx="415">
                  <c:v>41731</c:v>
                </c:pt>
                <c:pt idx="416">
                  <c:v>41731</c:v>
                </c:pt>
                <c:pt idx="417">
                  <c:v>41731</c:v>
                </c:pt>
                <c:pt idx="418">
                  <c:v>41731</c:v>
                </c:pt>
                <c:pt idx="419">
                  <c:v>41731</c:v>
                </c:pt>
                <c:pt idx="420">
                  <c:v>41731</c:v>
                </c:pt>
                <c:pt idx="421">
                  <c:v>41731</c:v>
                </c:pt>
                <c:pt idx="422">
                  <c:v>41731</c:v>
                </c:pt>
                <c:pt idx="423">
                  <c:v>41731</c:v>
                </c:pt>
                <c:pt idx="424">
                  <c:v>41731</c:v>
                </c:pt>
                <c:pt idx="425">
                  <c:v>41731</c:v>
                </c:pt>
                <c:pt idx="426">
                  <c:v>41731</c:v>
                </c:pt>
                <c:pt idx="427">
                  <c:v>41731</c:v>
                </c:pt>
                <c:pt idx="428">
                  <c:v>41731</c:v>
                </c:pt>
                <c:pt idx="429">
                  <c:v>41731</c:v>
                </c:pt>
                <c:pt idx="430">
                  <c:v>41731</c:v>
                </c:pt>
                <c:pt idx="431">
                  <c:v>41731</c:v>
                </c:pt>
                <c:pt idx="432">
                  <c:v>41731</c:v>
                </c:pt>
                <c:pt idx="433">
                  <c:v>41731</c:v>
                </c:pt>
                <c:pt idx="434">
                  <c:v>41732</c:v>
                </c:pt>
                <c:pt idx="435">
                  <c:v>41732</c:v>
                </c:pt>
                <c:pt idx="436">
                  <c:v>41732</c:v>
                </c:pt>
                <c:pt idx="437">
                  <c:v>41732</c:v>
                </c:pt>
                <c:pt idx="438">
                  <c:v>41732</c:v>
                </c:pt>
                <c:pt idx="439">
                  <c:v>41732</c:v>
                </c:pt>
                <c:pt idx="440">
                  <c:v>41732</c:v>
                </c:pt>
                <c:pt idx="441">
                  <c:v>41732</c:v>
                </c:pt>
                <c:pt idx="442">
                  <c:v>41732</c:v>
                </c:pt>
                <c:pt idx="443">
                  <c:v>41732</c:v>
                </c:pt>
                <c:pt idx="444">
                  <c:v>41732</c:v>
                </c:pt>
                <c:pt idx="445">
                  <c:v>41732</c:v>
                </c:pt>
                <c:pt idx="446">
                  <c:v>41732</c:v>
                </c:pt>
                <c:pt idx="447">
                  <c:v>41732</c:v>
                </c:pt>
                <c:pt idx="448">
                  <c:v>41732</c:v>
                </c:pt>
                <c:pt idx="449">
                  <c:v>41732</c:v>
                </c:pt>
                <c:pt idx="450">
                  <c:v>41732</c:v>
                </c:pt>
                <c:pt idx="451">
                  <c:v>41733</c:v>
                </c:pt>
                <c:pt idx="452">
                  <c:v>41733</c:v>
                </c:pt>
                <c:pt idx="453">
                  <c:v>41733</c:v>
                </c:pt>
                <c:pt idx="454">
                  <c:v>41733</c:v>
                </c:pt>
                <c:pt idx="455">
                  <c:v>41733</c:v>
                </c:pt>
                <c:pt idx="456">
                  <c:v>41733</c:v>
                </c:pt>
                <c:pt idx="457">
                  <c:v>41733</c:v>
                </c:pt>
                <c:pt idx="458">
                  <c:v>41734</c:v>
                </c:pt>
                <c:pt idx="459">
                  <c:v>41734</c:v>
                </c:pt>
                <c:pt idx="460">
                  <c:v>41734</c:v>
                </c:pt>
                <c:pt idx="461">
                  <c:v>41734</c:v>
                </c:pt>
                <c:pt idx="462">
                  <c:v>41734</c:v>
                </c:pt>
                <c:pt idx="463">
                  <c:v>41734</c:v>
                </c:pt>
                <c:pt idx="464">
                  <c:v>41734</c:v>
                </c:pt>
                <c:pt idx="465">
                  <c:v>41734</c:v>
                </c:pt>
                <c:pt idx="466">
                  <c:v>41735</c:v>
                </c:pt>
                <c:pt idx="467">
                  <c:v>41735</c:v>
                </c:pt>
                <c:pt idx="468">
                  <c:v>41735</c:v>
                </c:pt>
                <c:pt idx="469">
                  <c:v>41735</c:v>
                </c:pt>
                <c:pt idx="470">
                  <c:v>41735</c:v>
                </c:pt>
                <c:pt idx="471">
                  <c:v>41735</c:v>
                </c:pt>
                <c:pt idx="472">
                  <c:v>41735</c:v>
                </c:pt>
                <c:pt idx="473">
                  <c:v>41735</c:v>
                </c:pt>
                <c:pt idx="474">
                  <c:v>41736</c:v>
                </c:pt>
                <c:pt idx="475">
                  <c:v>41736</c:v>
                </c:pt>
                <c:pt idx="476">
                  <c:v>41736</c:v>
                </c:pt>
                <c:pt idx="477">
                  <c:v>41736</c:v>
                </c:pt>
                <c:pt idx="478">
                  <c:v>41736</c:v>
                </c:pt>
                <c:pt idx="479">
                  <c:v>41736</c:v>
                </c:pt>
                <c:pt idx="480">
                  <c:v>41736</c:v>
                </c:pt>
                <c:pt idx="481">
                  <c:v>41736</c:v>
                </c:pt>
                <c:pt idx="482">
                  <c:v>41736</c:v>
                </c:pt>
                <c:pt idx="483">
                  <c:v>41736</c:v>
                </c:pt>
                <c:pt idx="484">
                  <c:v>41736</c:v>
                </c:pt>
                <c:pt idx="485">
                  <c:v>41736</c:v>
                </c:pt>
                <c:pt idx="486">
                  <c:v>41737</c:v>
                </c:pt>
                <c:pt idx="487">
                  <c:v>41737</c:v>
                </c:pt>
                <c:pt idx="488">
                  <c:v>41737</c:v>
                </c:pt>
                <c:pt idx="489">
                  <c:v>41737</c:v>
                </c:pt>
                <c:pt idx="490">
                  <c:v>41737</c:v>
                </c:pt>
                <c:pt idx="491">
                  <c:v>41737</c:v>
                </c:pt>
                <c:pt idx="492">
                  <c:v>41737</c:v>
                </c:pt>
                <c:pt idx="493">
                  <c:v>41738</c:v>
                </c:pt>
                <c:pt idx="494">
                  <c:v>41738</c:v>
                </c:pt>
                <c:pt idx="495">
                  <c:v>41738</c:v>
                </c:pt>
                <c:pt idx="496">
                  <c:v>41759</c:v>
                </c:pt>
                <c:pt idx="497">
                  <c:v>41759</c:v>
                </c:pt>
                <c:pt idx="498">
                  <c:v>41759</c:v>
                </c:pt>
                <c:pt idx="499">
                  <c:v>41759</c:v>
                </c:pt>
                <c:pt idx="500">
                  <c:v>41759</c:v>
                </c:pt>
                <c:pt idx="501">
                  <c:v>41759</c:v>
                </c:pt>
                <c:pt idx="502">
                  <c:v>41759</c:v>
                </c:pt>
                <c:pt idx="503">
                  <c:v>41759</c:v>
                </c:pt>
                <c:pt idx="504">
                  <c:v>41759</c:v>
                </c:pt>
                <c:pt idx="505">
                  <c:v>41759</c:v>
                </c:pt>
                <c:pt idx="506">
                  <c:v>41759</c:v>
                </c:pt>
                <c:pt idx="507">
                  <c:v>41759</c:v>
                </c:pt>
                <c:pt idx="508">
                  <c:v>41759</c:v>
                </c:pt>
                <c:pt idx="509">
                  <c:v>41831</c:v>
                </c:pt>
                <c:pt idx="510">
                  <c:v>41831</c:v>
                </c:pt>
                <c:pt idx="511">
                  <c:v>42088</c:v>
                </c:pt>
                <c:pt idx="512">
                  <c:v>42146</c:v>
                </c:pt>
                <c:pt idx="513">
                  <c:v>42163</c:v>
                </c:pt>
                <c:pt idx="514">
                  <c:v>42163</c:v>
                </c:pt>
                <c:pt idx="515">
                  <c:v>42163</c:v>
                </c:pt>
                <c:pt idx="516">
                  <c:v>42216</c:v>
                </c:pt>
                <c:pt idx="517">
                  <c:v>42216</c:v>
                </c:pt>
                <c:pt idx="518">
                  <c:v>42216</c:v>
                </c:pt>
                <c:pt idx="519">
                  <c:v>42318</c:v>
                </c:pt>
                <c:pt idx="520">
                  <c:v>42318</c:v>
                </c:pt>
                <c:pt idx="521">
                  <c:v>42318</c:v>
                </c:pt>
                <c:pt idx="522">
                  <c:v>42318</c:v>
                </c:pt>
                <c:pt idx="523">
                  <c:v>42318</c:v>
                </c:pt>
                <c:pt idx="524">
                  <c:v>42318</c:v>
                </c:pt>
                <c:pt idx="525">
                  <c:v>42318</c:v>
                </c:pt>
                <c:pt idx="526">
                  <c:v>42318</c:v>
                </c:pt>
                <c:pt idx="527">
                  <c:v>42341</c:v>
                </c:pt>
                <c:pt idx="528">
                  <c:v>42388</c:v>
                </c:pt>
                <c:pt idx="529">
                  <c:v>42388</c:v>
                </c:pt>
                <c:pt idx="530">
                  <c:v>42388</c:v>
                </c:pt>
                <c:pt idx="531">
                  <c:v>42388</c:v>
                </c:pt>
                <c:pt idx="532">
                  <c:v>42447</c:v>
                </c:pt>
                <c:pt idx="533">
                  <c:v>42459</c:v>
                </c:pt>
                <c:pt idx="534">
                  <c:v>42459</c:v>
                </c:pt>
                <c:pt idx="535">
                  <c:v>42459</c:v>
                </c:pt>
                <c:pt idx="536">
                  <c:v>42459</c:v>
                </c:pt>
                <c:pt idx="537">
                  <c:v>42459</c:v>
                </c:pt>
                <c:pt idx="538">
                  <c:v>42459</c:v>
                </c:pt>
                <c:pt idx="539">
                  <c:v>42459</c:v>
                </c:pt>
                <c:pt idx="540">
                  <c:v>42459</c:v>
                </c:pt>
                <c:pt idx="541">
                  <c:v>42459</c:v>
                </c:pt>
                <c:pt idx="542">
                  <c:v>42459</c:v>
                </c:pt>
                <c:pt idx="543">
                  <c:v>42459</c:v>
                </c:pt>
                <c:pt idx="544">
                  <c:v>42459</c:v>
                </c:pt>
                <c:pt idx="545">
                  <c:v>42459</c:v>
                </c:pt>
                <c:pt idx="546">
                  <c:v>42459</c:v>
                </c:pt>
                <c:pt idx="547">
                  <c:v>42459</c:v>
                </c:pt>
                <c:pt idx="548">
                  <c:v>42459</c:v>
                </c:pt>
                <c:pt idx="549">
                  <c:v>42459</c:v>
                </c:pt>
                <c:pt idx="550">
                  <c:v>42459</c:v>
                </c:pt>
                <c:pt idx="551">
                  <c:v>42459</c:v>
                </c:pt>
                <c:pt idx="552">
                  <c:v>42459</c:v>
                </c:pt>
                <c:pt idx="553">
                  <c:v>42459</c:v>
                </c:pt>
                <c:pt idx="554">
                  <c:v>42459</c:v>
                </c:pt>
                <c:pt idx="555">
                  <c:v>42459</c:v>
                </c:pt>
                <c:pt idx="556">
                  <c:v>42459</c:v>
                </c:pt>
                <c:pt idx="557">
                  <c:v>42459</c:v>
                </c:pt>
                <c:pt idx="558">
                  <c:v>42459</c:v>
                </c:pt>
                <c:pt idx="559">
                  <c:v>42459</c:v>
                </c:pt>
                <c:pt idx="560">
                  <c:v>42460</c:v>
                </c:pt>
                <c:pt idx="561">
                  <c:v>42460</c:v>
                </c:pt>
                <c:pt idx="562">
                  <c:v>42460</c:v>
                </c:pt>
                <c:pt idx="563">
                  <c:v>42460</c:v>
                </c:pt>
                <c:pt idx="564">
                  <c:v>42578</c:v>
                </c:pt>
                <c:pt idx="565">
                  <c:v>42578</c:v>
                </c:pt>
                <c:pt idx="566">
                  <c:v>42578</c:v>
                </c:pt>
                <c:pt idx="567">
                  <c:v>42578</c:v>
                </c:pt>
                <c:pt idx="568">
                  <c:v>42579</c:v>
                </c:pt>
                <c:pt idx="569">
                  <c:v>42579</c:v>
                </c:pt>
                <c:pt idx="570">
                  <c:v>42579</c:v>
                </c:pt>
                <c:pt idx="571">
                  <c:v>42579</c:v>
                </c:pt>
                <c:pt idx="572">
                  <c:v>42579</c:v>
                </c:pt>
                <c:pt idx="573">
                  <c:v>42579</c:v>
                </c:pt>
                <c:pt idx="574">
                  <c:v>42579</c:v>
                </c:pt>
                <c:pt idx="575">
                  <c:v>42579</c:v>
                </c:pt>
                <c:pt idx="576">
                  <c:v>42580</c:v>
                </c:pt>
                <c:pt idx="577">
                  <c:v>42580</c:v>
                </c:pt>
                <c:pt idx="578">
                  <c:v>42580</c:v>
                </c:pt>
                <c:pt idx="579">
                  <c:v>42580</c:v>
                </c:pt>
                <c:pt idx="580">
                  <c:v>42580</c:v>
                </c:pt>
                <c:pt idx="581">
                  <c:v>42581</c:v>
                </c:pt>
                <c:pt idx="582">
                  <c:v>42581</c:v>
                </c:pt>
                <c:pt idx="583">
                  <c:v>42581</c:v>
                </c:pt>
                <c:pt idx="584">
                  <c:v>42581</c:v>
                </c:pt>
                <c:pt idx="585">
                  <c:v>42581</c:v>
                </c:pt>
                <c:pt idx="586">
                  <c:v>42581</c:v>
                </c:pt>
                <c:pt idx="587">
                  <c:v>42581</c:v>
                </c:pt>
                <c:pt idx="588">
                  <c:v>42581</c:v>
                </c:pt>
                <c:pt idx="589">
                  <c:v>42582</c:v>
                </c:pt>
                <c:pt idx="590">
                  <c:v>42582</c:v>
                </c:pt>
                <c:pt idx="591">
                  <c:v>42582</c:v>
                </c:pt>
                <c:pt idx="592">
                  <c:v>42582</c:v>
                </c:pt>
                <c:pt idx="593">
                  <c:v>42582</c:v>
                </c:pt>
                <c:pt idx="594">
                  <c:v>42582</c:v>
                </c:pt>
                <c:pt idx="595">
                  <c:v>42582</c:v>
                </c:pt>
                <c:pt idx="596">
                  <c:v>42582</c:v>
                </c:pt>
                <c:pt idx="597">
                  <c:v>42582</c:v>
                </c:pt>
                <c:pt idx="598">
                  <c:v>42582</c:v>
                </c:pt>
                <c:pt idx="599">
                  <c:v>42582</c:v>
                </c:pt>
                <c:pt idx="600">
                  <c:v>42582</c:v>
                </c:pt>
                <c:pt idx="601">
                  <c:v>42582</c:v>
                </c:pt>
                <c:pt idx="602">
                  <c:v>42582</c:v>
                </c:pt>
                <c:pt idx="603">
                  <c:v>42582</c:v>
                </c:pt>
                <c:pt idx="604">
                  <c:v>42582</c:v>
                </c:pt>
                <c:pt idx="605">
                  <c:v>42582</c:v>
                </c:pt>
                <c:pt idx="606">
                  <c:v>42582</c:v>
                </c:pt>
                <c:pt idx="607">
                  <c:v>42582</c:v>
                </c:pt>
                <c:pt idx="608">
                  <c:v>42582</c:v>
                </c:pt>
                <c:pt idx="609">
                  <c:v>42582</c:v>
                </c:pt>
                <c:pt idx="610">
                  <c:v>42582</c:v>
                </c:pt>
                <c:pt idx="611">
                  <c:v>42582</c:v>
                </c:pt>
                <c:pt idx="612">
                  <c:v>42582</c:v>
                </c:pt>
                <c:pt idx="613">
                  <c:v>42582</c:v>
                </c:pt>
                <c:pt idx="614">
                  <c:v>42582</c:v>
                </c:pt>
                <c:pt idx="615">
                  <c:v>42582</c:v>
                </c:pt>
                <c:pt idx="616">
                  <c:v>42582</c:v>
                </c:pt>
                <c:pt idx="617">
                  <c:v>42582</c:v>
                </c:pt>
                <c:pt idx="618">
                  <c:v>42582</c:v>
                </c:pt>
                <c:pt idx="619">
                  <c:v>42582</c:v>
                </c:pt>
                <c:pt idx="620">
                  <c:v>42582</c:v>
                </c:pt>
                <c:pt idx="621">
                  <c:v>42582</c:v>
                </c:pt>
                <c:pt idx="622">
                  <c:v>42583</c:v>
                </c:pt>
                <c:pt idx="623">
                  <c:v>42583</c:v>
                </c:pt>
                <c:pt idx="624">
                  <c:v>42583</c:v>
                </c:pt>
                <c:pt idx="625">
                  <c:v>42583</c:v>
                </c:pt>
                <c:pt idx="626">
                  <c:v>42583</c:v>
                </c:pt>
                <c:pt idx="627">
                  <c:v>42641</c:v>
                </c:pt>
                <c:pt idx="628">
                  <c:v>42647</c:v>
                </c:pt>
                <c:pt idx="629">
                  <c:v>42647</c:v>
                </c:pt>
                <c:pt idx="630">
                  <c:v>42648</c:v>
                </c:pt>
                <c:pt idx="631">
                  <c:v>42657</c:v>
                </c:pt>
                <c:pt idx="632">
                  <c:v>42657</c:v>
                </c:pt>
                <c:pt idx="633">
                  <c:v>42657</c:v>
                </c:pt>
                <c:pt idx="634">
                  <c:v>42657</c:v>
                </c:pt>
                <c:pt idx="635">
                  <c:v>42657</c:v>
                </c:pt>
                <c:pt idx="636">
                  <c:v>42657</c:v>
                </c:pt>
                <c:pt idx="637">
                  <c:v>42657</c:v>
                </c:pt>
                <c:pt idx="638">
                  <c:v>42657</c:v>
                </c:pt>
                <c:pt idx="639">
                  <c:v>42657</c:v>
                </c:pt>
                <c:pt idx="640">
                  <c:v>42657</c:v>
                </c:pt>
                <c:pt idx="641">
                  <c:v>42657</c:v>
                </c:pt>
                <c:pt idx="642">
                  <c:v>42657</c:v>
                </c:pt>
                <c:pt idx="643">
                  <c:v>42657</c:v>
                </c:pt>
                <c:pt idx="644">
                  <c:v>42657</c:v>
                </c:pt>
                <c:pt idx="645">
                  <c:v>42658</c:v>
                </c:pt>
                <c:pt idx="646">
                  <c:v>42658</c:v>
                </c:pt>
                <c:pt idx="647">
                  <c:v>42658</c:v>
                </c:pt>
                <c:pt idx="648">
                  <c:v>42658</c:v>
                </c:pt>
                <c:pt idx="649">
                  <c:v>42658</c:v>
                </c:pt>
                <c:pt idx="650">
                  <c:v>42658</c:v>
                </c:pt>
                <c:pt idx="651">
                  <c:v>42658</c:v>
                </c:pt>
                <c:pt idx="652">
                  <c:v>42658</c:v>
                </c:pt>
                <c:pt idx="653">
                  <c:v>42658</c:v>
                </c:pt>
                <c:pt idx="654">
                  <c:v>42658</c:v>
                </c:pt>
                <c:pt idx="655">
                  <c:v>42658</c:v>
                </c:pt>
                <c:pt idx="656">
                  <c:v>42659</c:v>
                </c:pt>
                <c:pt idx="657">
                  <c:v>42659</c:v>
                </c:pt>
                <c:pt idx="658">
                  <c:v>42659</c:v>
                </c:pt>
                <c:pt idx="659">
                  <c:v>42659</c:v>
                </c:pt>
                <c:pt idx="660">
                  <c:v>42659</c:v>
                </c:pt>
                <c:pt idx="661">
                  <c:v>42659</c:v>
                </c:pt>
                <c:pt idx="662">
                  <c:v>42659</c:v>
                </c:pt>
                <c:pt idx="663">
                  <c:v>42659</c:v>
                </c:pt>
                <c:pt idx="664">
                  <c:v>42659</c:v>
                </c:pt>
                <c:pt idx="665">
                  <c:v>42659</c:v>
                </c:pt>
                <c:pt idx="666">
                  <c:v>42659</c:v>
                </c:pt>
                <c:pt idx="667">
                  <c:v>42659</c:v>
                </c:pt>
                <c:pt idx="668">
                  <c:v>42659</c:v>
                </c:pt>
                <c:pt idx="669">
                  <c:v>42659</c:v>
                </c:pt>
                <c:pt idx="670">
                  <c:v>42660</c:v>
                </c:pt>
                <c:pt idx="671">
                  <c:v>42660</c:v>
                </c:pt>
                <c:pt idx="672">
                  <c:v>42660</c:v>
                </c:pt>
                <c:pt idx="673">
                  <c:v>42660</c:v>
                </c:pt>
                <c:pt idx="674">
                  <c:v>42660</c:v>
                </c:pt>
                <c:pt idx="675">
                  <c:v>42660</c:v>
                </c:pt>
                <c:pt idx="676">
                  <c:v>42660</c:v>
                </c:pt>
                <c:pt idx="677">
                  <c:v>42660</c:v>
                </c:pt>
                <c:pt idx="678">
                  <c:v>42660</c:v>
                </c:pt>
                <c:pt idx="679">
                  <c:v>42660</c:v>
                </c:pt>
                <c:pt idx="680">
                  <c:v>42660</c:v>
                </c:pt>
                <c:pt idx="681">
                  <c:v>42660</c:v>
                </c:pt>
                <c:pt idx="682">
                  <c:v>42661</c:v>
                </c:pt>
                <c:pt idx="683">
                  <c:v>42661</c:v>
                </c:pt>
                <c:pt idx="684">
                  <c:v>42661</c:v>
                </c:pt>
                <c:pt idx="685">
                  <c:v>42661</c:v>
                </c:pt>
                <c:pt idx="686">
                  <c:v>42661</c:v>
                </c:pt>
                <c:pt idx="687">
                  <c:v>42661</c:v>
                </c:pt>
                <c:pt idx="688">
                  <c:v>42661</c:v>
                </c:pt>
                <c:pt idx="689">
                  <c:v>42661</c:v>
                </c:pt>
                <c:pt idx="690">
                  <c:v>42661</c:v>
                </c:pt>
                <c:pt idx="691">
                  <c:v>42788</c:v>
                </c:pt>
                <c:pt idx="692">
                  <c:v>42788</c:v>
                </c:pt>
                <c:pt idx="693">
                  <c:v>42788</c:v>
                </c:pt>
                <c:pt idx="694">
                  <c:v>42803</c:v>
                </c:pt>
                <c:pt idx="695">
                  <c:v>42803</c:v>
                </c:pt>
                <c:pt idx="696">
                  <c:v>42803</c:v>
                </c:pt>
                <c:pt idx="697">
                  <c:v>42803</c:v>
                </c:pt>
                <c:pt idx="698">
                  <c:v>42803</c:v>
                </c:pt>
                <c:pt idx="699">
                  <c:v>42803</c:v>
                </c:pt>
                <c:pt idx="700">
                  <c:v>42803</c:v>
                </c:pt>
                <c:pt idx="701">
                  <c:v>42803</c:v>
                </c:pt>
                <c:pt idx="702">
                  <c:v>42804</c:v>
                </c:pt>
                <c:pt idx="703">
                  <c:v>42804</c:v>
                </c:pt>
                <c:pt idx="704">
                  <c:v>42804</c:v>
                </c:pt>
                <c:pt idx="705">
                  <c:v>42804</c:v>
                </c:pt>
                <c:pt idx="706">
                  <c:v>42804</c:v>
                </c:pt>
                <c:pt idx="707">
                  <c:v>42804</c:v>
                </c:pt>
                <c:pt idx="708">
                  <c:v>42804</c:v>
                </c:pt>
                <c:pt idx="709">
                  <c:v>42804</c:v>
                </c:pt>
                <c:pt idx="710">
                  <c:v>42805</c:v>
                </c:pt>
                <c:pt idx="711">
                  <c:v>42805</c:v>
                </c:pt>
                <c:pt idx="712">
                  <c:v>42805</c:v>
                </c:pt>
                <c:pt idx="713">
                  <c:v>42805</c:v>
                </c:pt>
                <c:pt idx="714">
                  <c:v>42805</c:v>
                </c:pt>
                <c:pt idx="715">
                  <c:v>42805</c:v>
                </c:pt>
                <c:pt idx="716">
                  <c:v>42805</c:v>
                </c:pt>
                <c:pt idx="717">
                  <c:v>42805</c:v>
                </c:pt>
                <c:pt idx="718">
                  <c:v>42806</c:v>
                </c:pt>
                <c:pt idx="719">
                  <c:v>42806</c:v>
                </c:pt>
                <c:pt idx="720">
                  <c:v>42806</c:v>
                </c:pt>
                <c:pt idx="721">
                  <c:v>42806</c:v>
                </c:pt>
                <c:pt idx="722">
                  <c:v>42806</c:v>
                </c:pt>
                <c:pt idx="723">
                  <c:v>42806</c:v>
                </c:pt>
                <c:pt idx="724">
                  <c:v>42806</c:v>
                </c:pt>
                <c:pt idx="725">
                  <c:v>42806</c:v>
                </c:pt>
                <c:pt idx="726">
                  <c:v>42806</c:v>
                </c:pt>
                <c:pt idx="727">
                  <c:v>42806</c:v>
                </c:pt>
                <c:pt idx="728">
                  <c:v>42806</c:v>
                </c:pt>
                <c:pt idx="729">
                  <c:v>42806</c:v>
                </c:pt>
                <c:pt idx="730">
                  <c:v>42807</c:v>
                </c:pt>
                <c:pt idx="731">
                  <c:v>42807</c:v>
                </c:pt>
                <c:pt idx="732">
                  <c:v>42807</c:v>
                </c:pt>
                <c:pt idx="733">
                  <c:v>42807</c:v>
                </c:pt>
                <c:pt idx="734">
                  <c:v>42807</c:v>
                </c:pt>
                <c:pt idx="735">
                  <c:v>42807</c:v>
                </c:pt>
                <c:pt idx="736">
                  <c:v>42807</c:v>
                </c:pt>
                <c:pt idx="737">
                  <c:v>42807</c:v>
                </c:pt>
                <c:pt idx="738">
                  <c:v>42807</c:v>
                </c:pt>
                <c:pt idx="739">
                  <c:v>42807</c:v>
                </c:pt>
                <c:pt idx="740">
                  <c:v>42807</c:v>
                </c:pt>
                <c:pt idx="741">
                  <c:v>42808</c:v>
                </c:pt>
                <c:pt idx="742">
                  <c:v>42808</c:v>
                </c:pt>
                <c:pt idx="743">
                  <c:v>42808</c:v>
                </c:pt>
                <c:pt idx="744">
                  <c:v>42808</c:v>
                </c:pt>
                <c:pt idx="745">
                  <c:v>42808</c:v>
                </c:pt>
                <c:pt idx="746">
                  <c:v>42808</c:v>
                </c:pt>
                <c:pt idx="747">
                  <c:v>42808</c:v>
                </c:pt>
                <c:pt idx="748">
                  <c:v>42808</c:v>
                </c:pt>
                <c:pt idx="749">
                  <c:v>42808</c:v>
                </c:pt>
                <c:pt idx="750">
                  <c:v>42808</c:v>
                </c:pt>
                <c:pt idx="751">
                  <c:v>42808</c:v>
                </c:pt>
                <c:pt idx="752">
                  <c:v>42808</c:v>
                </c:pt>
                <c:pt idx="753">
                  <c:v>42808</c:v>
                </c:pt>
                <c:pt idx="754">
                  <c:v>42808</c:v>
                </c:pt>
                <c:pt idx="755">
                  <c:v>42809</c:v>
                </c:pt>
                <c:pt idx="756">
                  <c:v>42809</c:v>
                </c:pt>
                <c:pt idx="757">
                  <c:v>42809</c:v>
                </c:pt>
                <c:pt idx="758">
                  <c:v>42809</c:v>
                </c:pt>
                <c:pt idx="759">
                  <c:v>42809</c:v>
                </c:pt>
                <c:pt idx="760">
                  <c:v>42809</c:v>
                </c:pt>
                <c:pt idx="761">
                  <c:v>42809</c:v>
                </c:pt>
                <c:pt idx="762">
                  <c:v>42809</c:v>
                </c:pt>
                <c:pt idx="763">
                  <c:v>42809</c:v>
                </c:pt>
                <c:pt idx="764">
                  <c:v>42809</c:v>
                </c:pt>
                <c:pt idx="765">
                  <c:v>42809</c:v>
                </c:pt>
                <c:pt idx="766">
                  <c:v>42809</c:v>
                </c:pt>
                <c:pt idx="767">
                  <c:v>42809</c:v>
                </c:pt>
                <c:pt idx="768">
                  <c:v>42810</c:v>
                </c:pt>
                <c:pt idx="769">
                  <c:v>42810</c:v>
                </c:pt>
                <c:pt idx="770">
                  <c:v>42810</c:v>
                </c:pt>
                <c:pt idx="771">
                  <c:v>42810</c:v>
                </c:pt>
                <c:pt idx="772">
                  <c:v>42810</c:v>
                </c:pt>
                <c:pt idx="773">
                  <c:v>42810</c:v>
                </c:pt>
                <c:pt idx="774">
                  <c:v>42810</c:v>
                </c:pt>
                <c:pt idx="775">
                  <c:v>42810</c:v>
                </c:pt>
                <c:pt idx="776">
                  <c:v>42810</c:v>
                </c:pt>
                <c:pt idx="777">
                  <c:v>42810</c:v>
                </c:pt>
                <c:pt idx="778">
                  <c:v>42810</c:v>
                </c:pt>
                <c:pt idx="779">
                  <c:v>42810</c:v>
                </c:pt>
                <c:pt idx="780">
                  <c:v>42810</c:v>
                </c:pt>
                <c:pt idx="781">
                  <c:v>42810</c:v>
                </c:pt>
                <c:pt idx="782">
                  <c:v>42810</c:v>
                </c:pt>
                <c:pt idx="783">
                  <c:v>42810</c:v>
                </c:pt>
                <c:pt idx="784">
                  <c:v>42811</c:v>
                </c:pt>
                <c:pt idx="785">
                  <c:v>42811</c:v>
                </c:pt>
                <c:pt idx="786">
                  <c:v>42811</c:v>
                </c:pt>
                <c:pt idx="787">
                  <c:v>42811</c:v>
                </c:pt>
                <c:pt idx="788">
                  <c:v>42811</c:v>
                </c:pt>
                <c:pt idx="789">
                  <c:v>42811</c:v>
                </c:pt>
                <c:pt idx="790">
                  <c:v>42811</c:v>
                </c:pt>
                <c:pt idx="791">
                  <c:v>42833</c:v>
                </c:pt>
                <c:pt idx="792">
                  <c:v>42833</c:v>
                </c:pt>
                <c:pt idx="793">
                  <c:v>42833</c:v>
                </c:pt>
                <c:pt idx="794">
                  <c:v>42833</c:v>
                </c:pt>
                <c:pt idx="795">
                  <c:v>42955</c:v>
                </c:pt>
                <c:pt idx="796">
                  <c:v>42955</c:v>
                </c:pt>
                <c:pt idx="797">
                  <c:v>42955</c:v>
                </c:pt>
                <c:pt idx="798">
                  <c:v>42955</c:v>
                </c:pt>
                <c:pt idx="799">
                  <c:v>42955</c:v>
                </c:pt>
                <c:pt idx="800">
                  <c:v>42955</c:v>
                </c:pt>
                <c:pt idx="801">
                  <c:v>42955</c:v>
                </c:pt>
                <c:pt idx="802">
                  <c:v>42955</c:v>
                </c:pt>
                <c:pt idx="803">
                  <c:v>42955</c:v>
                </c:pt>
                <c:pt idx="804">
                  <c:v>42955</c:v>
                </c:pt>
                <c:pt idx="805">
                  <c:v>42955</c:v>
                </c:pt>
                <c:pt idx="806">
                  <c:v>42955</c:v>
                </c:pt>
                <c:pt idx="807">
                  <c:v>42955</c:v>
                </c:pt>
                <c:pt idx="808">
                  <c:v>42956</c:v>
                </c:pt>
                <c:pt idx="809">
                  <c:v>42956</c:v>
                </c:pt>
                <c:pt idx="810">
                  <c:v>42956</c:v>
                </c:pt>
                <c:pt idx="811">
                  <c:v>42956</c:v>
                </c:pt>
                <c:pt idx="812">
                  <c:v>42956</c:v>
                </c:pt>
                <c:pt idx="813">
                  <c:v>42956</c:v>
                </c:pt>
                <c:pt idx="814">
                  <c:v>42957</c:v>
                </c:pt>
                <c:pt idx="815">
                  <c:v>42957</c:v>
                </c:pt>
                <c:pt idx="816">
                  <c:v>42957</c:v>
                </c:pt>
                <c:pt idx="817">
                  <c:v>42957</c:v>
                </c:pt>
                <c:pt idx="818">
                  <c:v>42957</c:v>
                </c:pt>
                <c:pt idx="819">
                  <c:v>42957</c:v>
                </c:pt>
              </c:numCache>
            </c:numRef>
          </c:xVal>
          <c:yVal>
            <c:numRef>
              <c:f>Sheet1!$B$2:$B$821</c:f>
              <c:numCache>
                <c:formatCode>General</c:formatCode>
                <c:ptCount val="820"/>
                <c:pt idx="0">
                  <c:v>66</c:v>
                </c:pt>
                <c:pt idx="1">
                  <c:v>67</c:v>
                </c:pt>
                <c:pt idx="2">
                  <c:v>66</c:v>
                </c:pt>
                <c:pt idx="3">
                  <c:v>67</c:v>
                </c:pt>
                <c:pt idx="4">
                  <c:v>60</c:v>
                </c:pt>
                <c:pt idx="5">
                  <c:v>68</c:v>
                </c:pt>
                <c:pt idx="6">
                  <c:v>60</c:v>
                </c:pt>
                <c:pt idx="7">
                  <c:v>60</c:v>
                </c:pt>
                <c:pt idx="8">
                  <c:v>71</c:v>
                </c:pt>
                <c:pt idx="9">
                  <c:v>68</c:v>
                </c:pt>
                <c:pt idx="10">
                  <c:v>60</c:v>
                </c:pt>
                <c:pt idx="11">
                  <c:v>59</c:v>
                </c:pt>
                <c:pt idx="12">
                  <c:v>60</c:v>
                </c:pt>
                <c:pt idx="13">
                  <c:v>60</c:v>
                </c:pt>
                <c:pt idx="14">
                  <c:v>61</c:v>
                </c:pt>
                <c:pt idx="15">
                  <c:v>60</c:v>
                </c:pt>
                <c:pt idx="16">
                  <c:v>59</c:v>
                </c:pt>
                <c:pt idx="17">
                  <c:v>60</c:v>
                </c:pt>
                <c:pt idx="18">
                  <c:v>60</c:v>
                </c:pt>
                <c:pt idx="19">
                  <c:v>62</c:v>
                </c:pt>
                <c:pt idx="20">
                  <c:v>59</c:v>
                </c:pt>
                <c:pt idx="21">
                  <c:v>60</c:v>
                </c:pt>
                <c:pt idx="22">
                  <c:v>60</c:v>
                </c:pt>
                <c:pt idx="23">
                  <c:v>60</c:v>
                </c:pt>
                <c:pt idx="24">
                  <c:v>58</c:v>
                </c:pt>
                <c:pt idx="25">
                  <c:v>59</c:v>
                </c:pt>
                <c:pt idx="26">
                  <c:v>59</c:v>
                </c:pt>
                <c:pt idx="27">
                  <c:v>60</c:v>
                </c:pt>
                <c:pt idx="28">
                  <c:v>61</c:v>
                </c:pt>
                <c:pt idx="29">
                  <c:v>59</c:v>
                </c:pt>
                <c:pt idx="30">
                  <c:v>62</c:v>
                </c:pt>
                <c:pt idx="31">
                  <c:v>69</c:v>
                </c:pt>
                <c:pt idx="32">
                  <c:v>61</c:v>
                </c:pt>
                <c:pt idx="33">
                  <c:v>74</c:v>
                </c:pt>
                <c:pt idx="34">
                  <c:v>67</c:v>
                </c:pt>
                <c:pt idx="35">
                  <c:v>62</c:v>
                </c:pt>
                <c:pt idx="36">
                  <c:v>60</c:v>
                </c:pt>
                <c:pt idx="37">
                  <c:v>68</c:v>
                </c:pt>
                <c:pt idx="38">
                  <c:v>68</c:v>
                </c:pt>
                <c:pt idx="39">
                  <c:v>77</c:v>
                </c:pt>
                <c:pt idx="40">
                  <c:v>66</c:v>
                </c:pt>
                <c:pt idx="41">
                  <c:v>60</c:v>
                </c:pt>
                <c:pt idx="42">
                  <c:v>61</c:v>
                </c:pt>
                <c:pt idx="43">
                  <c:v>59</c:v>
                </c:pt>
                <c:pt idx="44">
                  <c:v>60</c:v>
                </c:pt>
                <c:pt idx="45">
                  <c:v>59</c:v>
                </c:pt>
                <c:pt idx="46">
                  <c:v>60</c:v>
                </c:pt>
                <c:pt idx="47">
                  <c:v>61</c:v>
                </c:pt>
                <c:pt idx="48">
                  <c:v>60</c:v>
                </c:pt>
                <c:pt idx="49">
                  <c:v>67</c:v>
                </c:pt>
                <c:pt idx="50">
                  <c:v>64</c:v>
                </c:pt>
                <c:pt idx="51">
                  <c:v>61</c:v>
                </c:pt>
                <c:pt idx="52">
                  <c:v>61</c:v>
                </c:pt>
                <c:pt idx="53">
                  <c:v>59</c:v>
                </c:pt>
                <c:pt idx="54">
                  <c:v>64</c:v>
                </c:pt>
                <c:pt idx="55">
                  <c:v>60</c:v>
                </c:pt>
                <c:pt idx="56">
                  <c:v>60</c:v>
                </c:pt>
                <c:pt idx="57">
                  <c:v>60</c:v>
                </c:pt>
                <c:pt idx="58">
                  <c:v>64</c:v>
                </c:pt>
                <c:pt idx="59">
                  <c:v>60</c:v>
                </c:pt>
                <c:pt idx="60">
                  <c:v>60</c:v>
                </c:pt>
                <c:pt idx="61">
                  <c:v>60</c:v>
                </c:pt>
                <c:pt idx="62">
                  <c:v>64</c:v>
                </c:pt>
                <c:pt idx="63">
                  <c:v>60</c:v>
                </c:pt>
                <c:pt idx="64">
                  <c:v>61</c:v>
                </c:pt>
                <c:pt idx="65">
                  <c:v>62</c:v>
                </c:pt>
                <c:pt idx="66">
                  <c:v>63</c:v>
                </c:pt>
                <c:pt idx="67">
                  <c:v>59</c:v>
                </c:pt>
                <c:pt idx="68">
                  <c:v>88</c:v>
                </c:pt>
                <c:pt idx="69">
                  <c:v>63</c:v>
                </c:pt>
                <c:pt idx="70">
                  <c:v>59</c:v>
                </c:pt>
                <c:pt idx="71">
                  <c:v>66</c:v>
                </c:pt>
                <c:pt idx="72">
                  <c:v>59</c:v>
                </c:pt>
                <c:pt idx="73">
                  <c:v>70</c:v>
                </c:pt>
                <c:pt idx="74">
                  <c:v>67</c:v>
                </c:pt>
                <c:pt idx="75">
                  <c:v>50</c:v>
                </c:pt>
                <c:pt idx="76">
                  <c:v>67</c:v>
                </c:pt>
                <c:pt idx="77">
                  <c:v>61</c:v>
                </c:pt>
                <c:pt idx="78">
                  <c:v>67</c:v>
                </c:pt>
                <c:pt idx="79">
                  <c:v>68</c:v>
                </c:pt>
                <c:pt idx="80">
                  <c:v>67</c:v>
                </c:pt>
                <c:pt idx="81">
                  <c:v>70</c:v>
                </c:pt>
                <c:pt idx="82">
                  <c:v>59</c:v>
                </c:pt>
                <c:pt idx="83">
                  <c:v>65</c:v>
                </c:pt>
                <c:pt idx="84">
                  <c:v>76</c:v>
                </c:pt>
                <c:pt idx="85">
                  <c:v>60</c:v>
                </c:pt>
                <c:pt idx="86">
                  <c:v>60</c:v>
                </c:pt>
                <c:pt idx="87">
                  <c:v>63</c:v>
                </c:pt>
                <c:pt idx="88">
                  <c:v>67</c:v>
                </c:pt>
                <c:pt idx="89">
                  <c:v>62</c:v>
                </c:pt>
                <c:pt idx="90">
                  <c:v>64</c:v>
                </c:pt>
                <c:pt idx="91">
                  <c:v>65</c:v>
                </c:pt>
                <c:pt idx="92">
                  <c:v>62</c:v>
                </c:pt>
                <c:pt idx="93">
                  <c:v>62</c:v>
                </c:pt>
                <c:pt idx="94">
                  <c:v>62</c:v>
                </c:pt>
                <c:pt idx="95">
                  <c:v>64</c:v>
                </c:pt>
                <c:pt idx="96">
                  <c:v>64</c:v>
                </c:pt>
                <c:pt idx="97">
                  <c:v>65</c:v>
                </c:pt>
                <c:pt idx="98">
                  <c:v>71</c:v>
                </c:pt>
                <c:pt idx="99">
                  <c:v>58</c:v>
                </c:pt>
                <c:pt idx="100">
                  <c:v>72</c:v>
                </c:pt>
                <c:pt idx="101">
                  <c:v>65</c:v>
                </c:pt>
                <c:pt idx="102">
                  <c:v>72</c:v>
                </c:pt>
                <c:pt idx="103">
                  <c:v>73</c:v>
                </c:pt>
                <c:pt idx="104">
                  <c:v>70</c:v>
                </c:pt>
                <c:pt idx="105">
                  <c:v>71</c:v>
                </c:pt>
                <c:pt idx="106">
                  <c:v>63</c:v>
                </c:pt>
                <c:pt idx="107">
                  <c:v>63</c:v>
                </c:pt>
                <c:pt idx="108">
                  <c:v>60</c:v>
                </c:pt>
                <c:pt idx="109">
                  <c:v>65</c:v>
                </c:pt>
                <c:pt idx="110">
                  <c:v>64</c:v>
                </c:pt>
                <c:pt idx="111">
                  <c:v>66</c:v>
                </c:pt>
                <c:pt idx="112">
                  <c:v>64</c:v>
                </c:pt>
                <c:pt idx="113">
                  <c:v>63</c:v>
                </c:pt>
                <c:pt idx="114">
                  <c:v>66</c:v>
                </c:pt>
                <c:pt idx="115">
                  <c:v>64</c:v>
                </c:pt>
                <c:pt idx="116">
                  <c:v>64</c:v>
                </c:pt>
                <c:pt idx="117">
                  <c:v>66</c:v>
                </c:pt>
                <c:pt idx="118">
                  <c:v>65</c:v>
                </c:pt>
                <c:pt idx="119">
                  <c:v>59</c:v>
                </c:pt>
                <c:pt idx="120">
                  <c:v>62</c:v>
                </c:pt>
                <c:pt idx="121">
                  <c:v>68</c:v>
                </c:pt>
                <c:pt idx="122">
                  <c:v>76</c:v>
                </c:pt>
                <c:pt idx="123">
                  <c:v>74</c:v>
                </c:pt>
                <c:pt idx="124">
                  <c:v>66</c:v>
                </c:pt>
                <c:pt idx="125">
                  <c:v>67</c:v>
                </c:pt>
                <c:pt idx="126">
                  <c:v>66</c:v>
                </c:pt>
                <c:pt idx="127">
                  <c:v>66</c:v>
                </c:pt>
                <c:pt idx="128">
                  <c:v>55</c:v>
                </c:pt>
                <c:pt idx="129">
                  <c:v>59</c:v>
                </c:pt>
                <c:pt idx="130">
                  <c:v>66</c:v>
                </c:pt>
                <c:pt idx="131">
                  <c:v>78</c:v>
                </c:pt>
                <c:pt idx="132">
                  <c:v>90</c:v>
                </c:pt>
                <c:pt idx="133">
                  <c:v>72</c:v>
                </c:pt>
                <c:pt idx="134">
                  <c:v>71</c:v>
                </c:pt>
                <c:pt idx="135">
                  <c:v>80</c:v>
                </c:pt>
                <c:pt idx="136">
                  <c:v>70</c:v>
                </c:pt>
                <c:pt idx="137">
                  <c:v>67</c:v>
                </c:pt>
                <c:pt idx="138">
                  <c:v>62</c:v>
                </c:pt>
                <c:pt idx="139">
                  <c:v>59</c:v>
                </c:pt>
                <c:pt idx="140">
                  <c:v>95</c:v>
                </c:pt>
                <c:pt idx="141">
                  <c:v>59</c:v>
                </c:pt>
                <c:pt idx="142">
                  <c:v>60</c:v>
                </c:pt>
                <c:pt idx="143">
                  <c:v>60</c:v>
                </c:pt>
                <c:pt idx="144">
                  <c:v>65</c:v>
                </c:pt>
                <c:pt idx="145">
                  <c:v>60</c:v>
                </c:pt>
                <c:pt idx="146">
                  <c:v>60</c:v>
                </c:pt>
                <c:pt idx="147">
                  <c:v>68</c:v>
                </c:pt>
                <c:pt idx="148">
                  <c:v>68</c:v>
                </c:pt>
                <c:pt idx="149">
                  <c:v>68</c:v>
                </c:pt>
                <c:pt idx="150">
                  <c:v>67</c:v>
                </c:pt>
                <c:pt idx="151">
                  <c:v>68</c:v>
                </c:pt>
                <c:pt idx="152">
                  <c:v>68</c:v>
                </c:pt>
                <c:pt idx="153">
                  <c:v>67</c:v>
                </c:pt>
                <c:pt idx="154">
                  <c:v>67</c:v>
                </c:pt>
                <c:pt idx="155">
                  <c:v>67</c:v>
                </c:pt>
                <c:pt idx="156">
                  <c:v>68</c:v>
                </c:pt>
                <c:pt idx="157">
                  <c:v>68</c:v>
                </c:pt>
                <c:pt idx="158">
                  <c:v>67</c:v>
                </c:pt>
                <c:pt idx="159">
                  <c:v>69</c:v>
                </c:pt>
                <c:pt idx="160">
                  <c:v>68</c:v>
                </c:pt>
                <c:pt idx="161">
                  <c:v>68</c:v>
                </c:pt>
                <c:pt idx="162">
                  <c:v>68</c:v>
                </c:pt>
                <c:pt idx="163">
                  <c:v>68</c:v>
                </c:pt>
                <c:pt idx="164">
                  <c:v>67</c:v>
                </c:pt>
                <c:pt idx="165">
                  <c:v>69</c:v>
                </c:pt>
                <c:pt idx="166">
                  <c:v>66</c:v>
                </c:pt>
                <c:pt idx="167">
                  <c:v>60</c:v>
                </c:pt>
                <c:pt idx="168">
                  <c:v>60</c:v>
                </c:pt>
                <c:pt idx="169">
                  <c:v>74</c:v>
                </c:pt>
                <c:pt idx="170">
                  <c:v>68</c:v>
                </c:pt>
                <c:pt idx="171">
                  <c:v>60</c:v>
                </c:pt>
                <c:pt idx="172">
                  <c:v>74</c:v>
                </c:pt>
                <c:pt idx="173">
                  <c:v>59</c:v>
                </c:pt>
                <c:pt idx="174">
                  <c:v>60</c:v>
                </c:pt>
                <c:pt idx="175">
                  <c:v>58</c:v>
                </c:pt>
                <c:pt idx="176">
                  <c:v>69</c:v>
                </c:pt>
                <c:pt idx="177">
                  <c:v>68</c:v>
                </c:pt>
                <c:pt idx="178">
                  <c:v>67</c:v>
                </c:pt>
                <c:pt idx="179">
                  <c:v>68</c:v>
                </c:pt>
                <c:pt idx="180">
                  <c:v>67</c:v>
                </c:pt>
                <c:pt idx="181">
                  <c:v>68</c:v>
                </c:pt>
                <c:pt idx="182">
                  <c:v>67</c:v>
                </c:pt>
                <c:pt idx="183">
                  <c:v>67</c:v>
                </c:pt>
                <c:pt idx="184">
                  <c:v>68</c:v>
                </c:pt>
                <c:pt idx="185">
                  <c:v>68</c:v>
                </c:pt>
                <c:pt idx="186">
                  <c:v>73</c:v>
                </c:pt>
                <c:pt idx="187">
                  <c:v>69</c:v>
                </c:pt>
                <c:pt idx="188">
                  <c:v>67</c:v>
                </c:pt>
                <c:pt idx="189">
                  <c:v>68</c:v>
                </c:pt>
                <c:pt idx="190">
                  <c:v>67</c:v>
                </c:pt>
                <c:pt idx="191">
                  <c:v>69</c:v>
                </c:pt>
                <c:pt idx="192">
                  <c:v>70</c:v>
                </c:pt>
                <c:pt idx="193">
                  <c:v>66</c:v>
                </c:pt>
                <c:pt idx="194">
                  <c:v>69</c:v>
                </c:pt>
                <c:pt idx="195">
                  <c:v>76</c:v>
                </c:pt>
                <c:pt idx="196">
                  <c:v>67</c:v>
                </c:pt>
                <c:pt idx="197">
                  <c:v>65</c:v>
                </c:pt>
                <c:pt idx="198">
                  <c:v>61</c:v>
                </c:pt>
                <c:pt idx="199">
                  <c:v>65</c:v>
                </c:pt>
                <c:pt idx="200">
                  <c:v>65</c:v>
                </c:pt>
                <c:pt idx="201">
                  <c:v>60</c:v>
                </c:pt>
                <c:pt idx="202">
                  <c:v>62</c:v>
                </c:pt>
                <c:pt idx="203">
                  <c:v>68</c:v>
                </c:pt>
                <c:pt idx="204">
                  <c:v>68</c:v>
                </c:pt>
                <c:pt idx="205">
                  <c:v>60</c:v>
                </c:pt>
                <c:pt idx="206">
                  <c:v>65</c:v>
                </c:pt>
                <c:pt idx="207">
                  <c:v>60</c:v>
                </c:pt>
                <c:pt idx="208">
                  <c:v>57</c:v>
                </c:pt>
                <c:pt idx="209">
                  <c:v>118</c:v>
                </c:pt>
                <c:pt idx="210">
                  <c:v>119</c:v>
                </c:pt>
                <c:pt idx="211">
                  <c:v>67</c:v>
                </c:pt>
                <c:pt idx="212">
                  <c:v>68</c:v>
                </c:pt>
                <c:pt idx="213">
                  <c:v>60</c:v>
                </c:pt>
                <c:pt idx="214">
                  <c:v>67</c:v>
                </c:pt>
                <c:pt idx="215">
                  <c:v>60</c:v>
                </c:pt>
                <c:pt idx="216">
                  <c:v>68</c:v>
                </c:pt>
                <c:pt idx="217">
                  <c:v>67</c:v>
                </c:pt>
                <c:pt idx="218">
                  <c:v>68</c:v>
                </c:pt>
                <c:pt idx="219">
                  <c:v>67</c:v>
                </c:pt>
                <c:pt idx="220">
                  <c:v>68</c:v>
                </c:pt>
                <c:pt idx="221">
                  <c:v>67</c:v>
                </c:pt>
                <c:pt idx="222">
                  <c:v>63</c:v>
                </c:pt>
                <c:pt idx="223">
                  <c:v>60</c:v>
                </c:pt>
                <c:pt idx="224">
                  <c:v>62</c:v>
                </c:pt>
                <c:pt idx="225">
                  <c:v>63</c:v>
                </c:pt>
                <c:pt idx="226">
                  <c:v>60</c:v>
                </c:pt>
                <c:pt idx="227">
                  <c:v>61</c:v>
                </c:pt>
                <c:pt idx="228">
                  <c:v>59</c:v>
                </c:pt>
                <c:pt idx="229">
                  <c:v>72</c:v>
                </c:pt>
                <c:pt idx="230">
                  <c:v>85</c:v>
                </c:pt>
                <c:pt idx="231">
                  <c:v>60</c:v>
                </c:pt>
                <c:pt idx="232">
                  <c:v>62</c:v>
                </c:pt>
                <c:pt idx="233">
                  <c:v>63</c:v>
                </c:pt>
                <c:pt idx="234">
                  <c:v>60</c:v>
                </c:pt>
                <c:pt idx="235">
                  <c:v>58</c:v>
                </c:pt>
                <c:pt idx="236">
                  <c:v>59</c:v>
                </c:pt>
                <c:pt idx="237">
                  <c:v>60</c:v>
                </c:pt>
                <c:pt idx="238">
                  <c:v>59</c:v>
                </c:pt>
                <c:pt idx="239">
                  <c:v>57</c:v>
                </c:pt>
                <c:pt idx="240">
                  <c:v>68</c:v>
                </c:pt>
                <c:pt idx="241">
                  <c:v>67</c:v>
                </c:pt>
                <c:pt idx="242">
                  <c:v>60</c:v>
                </c:pt>
                <c:pt idx="243">
                  <c:v>67</c:v>
                </c:pt>
                <c:pt idx="244">
                  <c:v>60</c:v>
                </c:pt>
                <c:pt idx="245">
                  <c:v>60</c:v>
                </c:pt>
                <c:pt idx="246">
                  <c:v>60</c:v>
                </c:pt>
                <c:pt idx="247">
                  <c:v>58</c:v>
                </c:pt>
                <c:pt idx="248">
                  <c:v>58</c:v>
                </c:pt>
                <c:pt idx="249">
                  <c:v>60</c:v>
                </c:pt>
                <c:pt idx="250">
                  <c:v>66</c:v>
                </c:pt>
                <c:pt idx="251">
                  <c:v>60</c:v>
                </c:pt>
                <c:pt idx="252">
                  <c:v>60</c:v>
                </c:pt>
                <c:pt idx="253">
                  <c:v>68</c:v>
                </c:pt>
                <c:pt idx="254">
                  <c:v>54</c:v>
                </c:pt>
                <c:pt idx="255">
                  <c:v>67</c:v>
                </c:pt>
                <c:pt idx="256">
                  <c:v>60</c:v>
                </c:pt>
                <c:pt idx="257">
                  <c:v>60</c:v>
                </c:pt>
                <c:pt idx="258">
                  <c:v>59</c:v>
                </c:pt>
                <c:pt idx="259">
                  <c:v>61</c:v>
                </c:pt>
                <c:pt idx="260">
                  <c:v>64</c:v>
                </c:pt>
                <c:pt idx="261">
                  <c:v>63</c:v>
                </c:pt>
                <c:pt idx="262">
                  <c:v>57</c:v>
                </c:pt>
                <c:pt idx="263">
                  <c:v>63</c:v>
                </c:pt>
                <c:pt idx="264">
                  <c:v>86</c:v>
                </c:pt>
                <c:pt idx="265">
                  <c:v>61</c:v>
                </c:pt>
                <c:pt idx="266">
                  <c:v>67</c:v>
                </c:pt>
                <c:pt idx="267">
                  <c:v>63</c:v>
                </c:pt>
                <c:pt idx="268">
                  <c:v>62</c:v>
                </c:pt>
                <c:pt idx="269">
                  <c:v>68</c:v>
                </c:pt>
                <c:pt idx="270">
                  <c:v>68</c:v>
                </c:pt>
                <c:pt idx="271">
                  <c:v>69</c:v>
                </c:pt>
                <c:pt idx="272">
                  <c:v>59</c:v>
                </c:pt>
                <c:pt idx="273">
                  <c:v>60</c:v>
                </c:pt>
                <c:pt idx="274">
                  <c:v>69</c:v>
                </c:pt>
                <c:pt idx="275">
                  <c:v>68</c:v>
                </c:pt>
                <c:pt idx="276">
                  <c:v>69</c:v>
                </c:pt>
                <c:pt idx="277">
                  <c:v>70</c:v>
                </c:pt>
                <c:pt idx="278">
                  <c:v>68</c:v>
                </c:pt>
                <c:pt idx="279">
                  <c:v>80</c:v>
                </c:pt>
                <c:pt idx="280">
                  <c:v>62</c:v>
                </c:pt>
                <c:pt idx="281">
                  <c:v>68</c:v>
                </c:pt>
                <c:pt idx="282">
                  <c:v>60</c:v>
                </c:pt>
                <c:pt idx="283">
                  <c:v>66</c:v>
                </c:pt>
                <c:pt idx="284">
                  <c:v>60</c:v>
                </c:pt>
                <c:pt idx="285">
                  <c:v>70</c:v>
                </c:pt>
                <c:pt idx="286">
                  <c:v>68</c:v>
                </c:pt>
                <c:pt idx="287">
                  <c:v>68</c:v>
                </c:pt>
                <c:pt idx="288">
                  <c:v>64</c:v>
                </c:pt>
                <c:pt idx="289">
                  <c:v>86</c:v>
                </c:pt>
                <c:pt idx="290">
                  <c:v>83</c:v>
                </c:pt>
                <c:pt idx="291">
                  <c:v>65</c:v>
                </c:pt>
                <c:pt idx="292">
                  <c:v>92</c:v>
                </c:pt>
                <c:pt idx="293">
                  <c:v>74</c:v>
                </c:pt>
                <c:pt idx="294">
                  <c:v>80</c:v>
                </c:pt>
                <c:pt idx="295">
                  <c:v>71</c:v>
                </c:pt>
                <c:pt idx="296">
                  <c:v>64</c:v>
                </c:pt>
                <c:pt idx="297">
                  <c:v>67</c:v>
                </c:pt>
                <c:pt idx="298">
                  <c:v>64</c:v>
                </c:pt>
                <c:pt idx="299">
                  <c:v>70</c:v>
                </c:pt>
                <c:pt idx="300">
                  <c:v>70</c:v>
                </c:pt>
                <c:pt idx="301">
                  <c:v>69</c:v>
                </c:pt>
                <c:pt idx="302">
                  <c:v>67</c:v>
                </c:pt>
                <c:pt idx="303">
                  <c:v>64</c:v>
                </c:pt>
                <c:pt idx="304">
                  <c:v>68</c:v>
                </c:pt>
                <c:pt idx="305">
                  <c:v>60</c:v>
                </c:pt>
                <c:pt idx="306">
                  <c:v>67</c:v>
                </c:pt>
                <c:pt idx="307">
                  <c:v>68</c:v>
                </c:pt>
                <c:pt idx="308">
                  <c:v>68</c:v>
                </c:pt>
                <c:pt idx="309">
                  <c:v>67</c:v>
                </c:pt>
                <c:pt idx="310">
                  <c:v>69</c:v>
                </c:pt>
                <c:pt idx="311">
                  <c:v>68</c:v>
                </c:pt>
                <c:pt idx="312">
                  <c:v>63</c:v>
                </c:pt>
                <c:pt idx="313">
                  <c:v>67</c:v>
                </c:pt>
                <c:pt idx="314">
                  <c:v>68</c:v>
                </c:pt>
                <c:pt idx="315">
                  <c:v>67</c:v>
                </c:pt>
                <c:pt idx="316">
                  <c:v>68</c:v>
                </c:pt>
                <c:pt idx="317">
                  <c:v>65</c:v>
                </c:pt>
                <c:pt idx="318">
                  <c:v>71</c:v>
                </c:pt>
                <c:pt idx="319">
                  <c:v>61</c:v>
                </c:pt>
                <c:pt idx="320">
                  <c:v>67</c:v>
                </c:pt>
                <c:pt idx="321">
                  <c:v>67</c:v>
                </c:pt>
                <c:pt idx="322">
                  <c:v>63</c:v>
                </c:pt>
                <c:pt idx="323">
                  <c:v>67</c:v>
                </c:pt>
                <c:pt idx="324">
                  <c:v>62</c:v>
                </c:pt>
                <c:pt idx="325">
                  <c:v>67</c:v>
                </c:pt>
                <c:pt idx="326">
                  <c:v>67</c:v>
                </c:pt>
                <c:pt idx="327">
                  <c:v>100</c:v>
                </c:pt>
                <c:pt idx="328">
                  <c:v>88</c:v>
                </c:pt>
                <c:pt idx="329">
                  <c:v>103</c:v>
                </c:pt>
                <c:pt idx="330">
                  <c:v>78</c:v>
                </c:pt>
                <c:pt idx="331">
                  <c:v>66</c:v>
                </c:pt>
                <c:pt idx="332">
                  <c:v>89</c:v>
                </c:pt>
                <c:pt idx="333">
                  <c:v>66</c:v>
                </c:pt>
                <c:pt idx="334">
                  <c:v>68</c:v>
                </c:pt>
                <c:pt idx="335">
                  <c:v>67</c:v>
                </c:pt>
                <c:pt idx="336">
                  <c:v>70</c:v>
                </c:pt>
                <c:pt idx="337">
                  <c:v>69</c:v>
                </c:pt>
                <c:pt idx="338">
                  <c:v>68</c:v>
                </c:pt>
                <c:pt idx="339">
                  <c:v>68</c:v>
                </c:pt>
                <c:pt idx="340">
                  <c:v>71</c:v>
                </c:pt>
                <c:pt idx="341">
                  <c:v>68</c:v>
                </c:pt>
                <c:pt idx="342">
                  <c:v>75</c:v>
                </c:pt>
                <c:pt idx="343">
                  <c:v>77</c:v>
                </c:pt>
                <c:pt idx="344">
                  <c:v>78</c:v>
                </c:pt>
                <c:pt idx="345">
                  <c:v>78</c:v>
                </c:pt>
                <c:pt idx="346">
                  <c:v>68</c:v>
                </c:pt>
                <c:pt idx="347">
                  <c:v>88</c:v>
                </c:pt>
                <c:pt idx="348">
                  <c:v>84</c:v>
                </c:pt>
                <c:pt idx="349">
                  <c:v>88</c:v>
                </c:pt>
                <c:pt idx="350">
                  <c:v>69</c:v>
                </c:pt>
                <c:pt idx="351">
                  <c:v>68</c:v>
                </c:pt>
                <c:pt idx="352">
                  <c:v>72</c:v>
                </c:pt>
                <c:pt idx="353">
                  <c:v>70</c:v>
                </c:pt>
                <c:pt idx="354">
                  <c:v>73</c:v>
                </c:pt>
                <c:pt idx="355">
                  <c:v>68</c:v>
                </c:pt>
                <c:pt idx="356">
                  <c:v>67</c:v>
                </c:pt>
                <c:pt idx="357">
                  <c:v>73</c:v>
                </c:pt>
                <c:pt idx="358">
                  <c:v>71</c:v>
                </c:pt>
                <c:pt idx="359">
                  <c:v>76</c:v>
                </c:pt>
                <c:pt idx="360">
                  <c:v>84</c:v>
                </c:pt>
                <c:pt idx="361">
                  <c:v>76</c:v>
                </c:pt>
                <c:pt idx="362">
                  <c:v>73</c:v>
                </c:pt>
                <c:pt idx="363">
                  <c:v>78</c:v>
                </c:pt>
                <c:pt idx="364">
                  <c:v>66</c:v>
                </c:pt>
                <c:pt idx="365">
                  <c:v>71</c:v>
                </c:pt>
                <c:pt idx="366">
                  <c:v>71</c:v>
                </c:pt>
                <c:pt idx="367">
                  <c:v>87</c:v>
                </c:pt>
                <c:pt idx="368">
                  <c:v>70</c:v>
                </c:pt>
                <c:pt idx="369">
                  <c:v>88</c:v>
                </c:pt>
                <c:pt idx="370">
                  <c:v>68</c:v>
                </c:pt>
                <c:pt idx="371">
                  <c:v>76</c:v>
                </c:pt>
                <c:pt idx="372">
                  <c:v>74</c:v>
                </c:pt>
                <c:pt idx="373">
                  <c:v>68</c:v>
                </c:pt>
                <c:pt idx="374">
                  <c:v>63</c:v>
                </c:pt>
                <c:pt idx="375">
                  <c:v>65</c:v>
                </c:pt>
                <c:pt idx="376">
                  <c:v>67</c:v>
                </c:pt>
                <c:pt idx="377">
                  <c:v>72</c:v>
                </c:pt>
                <c:pt idx="378">
                  <c:v>60</c:v>
                </c:pt>
                <c:pt idx="379">
                  <c:v>68</c:v>
                </c:pt>
                <c:pt idx="380">
                  <c:v>64</c:v>
                </c:pt>
                <c:pt idx="381">
                  <c:v>67</c:v>
                </c:pt>
                <c:pt idx="382">
                  <c:v>82</c:v>
                </c:pt>
                <c:pt idx="383">
                  <c:v>60</c:v>
                </c:pt>
                <c:pt idx="384">
                  <c:v>63</c:v>
                </c:pt>
                <c:pt idx="385">
                  <c:v>62</c:v>
                </c:pt>
                <c:pt idx="386">
                  <c:v>60</c:v>
                </c:pt>
                <c:pt idx="387">
                  <c:v>62</c:v>
                </c:pt>
                <c:pt idx="388">
                  <c:v>61</c:v>
                </c:pt>
                <c:pt idx="389">
                  <c:v>67</c:v>
                </c:pt>
                <c:pt idx="390">
                  <c:v>60</c:v>
                </c:pt>
                <c:pt idx="391">
                  <c:v>61</c:v>
                </c:pt>
                <c:pt idx="392">
                  <c:v>60</c:v>
                </c:pt>
                <c:pt idx="393">
                  <c:v>60</c:v>
                </c:pt>
                <c:pt idx="394">
                  <c:v>63</c:v>
                </c:pt>
                <c:pt idx="395">
                  <c:v>68</c:v>
                </c:pt>
                <c:pt idx="396">
                  <c:v>65</c:v>
                </c:pt>
                <c:pt idx="397">
                  <c:v>67</c:v>
                </c:pt>
                <c:pt idx="398">
                  <c:v>68</c:v>
                </c:pt>
                <c:pt idx="399">
                  <c:v>68</c:v>
                </c:pt>
                <c:pt idx="400">
                  <c:v>86</c:v>
                </c:pt>
                <c:pt idx="401">
                  <c:v>80</c:v>
                </c:pt>
                <c:pt idx="402">
                  <c:v>97</c:v>
                </c:pt>
                <c:pt idx="403">
                  <c:v>96</c:v>
                </c:pt>
                <c:pt idx="404">
                  <c:v>123</c:v>
                </c:pt>
                <c:pt idx="405">
                  <c:v>86</c:v>
                </c:pt>
                <c:pt idx="406">
                  <c:v>96</c:v>
                </c:pt>
                <c:pt idx="407">
                  <c:v>80</c:v>
                </c:pt>
                <c:pt idx="408">
                  <c:v>90</c:v>
                </c:pt>
                <c:pt idx="409">
                  <c:v>83</c:v>
                </c:pt>
                <c:pt idx="410">
                  <c:v>75</c:v>
                </c:pt>
                <c:pt idx="411">
                  <c:v>107</c:v>
                </c:pt>
                <c:pt idx="412">
                  <c:v>86</c:v>
                </c:pt>
                <c:pt idx="413">
                  <c:v>74</c:v>
                </c:pt>
                <c:pt idx="414">
                  <c:v>104</c:v>
                </c:pt>
                <c:pt idx="415">
                  <c:v>74</c:v>
                </c:pt>
                <c:pt idx="416">
                  <c:v>78</c:v>
                </c:pt>
                <c:pt idx="417">
                  <c:v>70</c:v>
                </c:pt>
                <c:pt idx="418">
                  <c:v>108</c:v>
                </c:pt>
                <c:pt idx="419">
                  <c:v>88</c:v>
                </c:pt>
                <c:pt idx="420">
                  <c:v>114</c:v>
                </c:pt>
                <c:pt idx="421">
                  <c:v>113</c:v>
                </c:pt>
                <c:pt idx="422">
                  <c:v>105</c:v>
                </c:pt>
                <c:pt idx="423">
                  <c:v>87</c:v>
                </c:pt>
                <c:pt idx="424">
                  <c:v>96</c:v>
                </c:pt>
                <c:pt idx="425">
                  <c:v>99</c:v>
                </c:pt>
                <c:pt idx="426">
                  <c:v>102</c:v>
                </c:pt>
                <c:pt idx="427">
                  <c:v>85</c:v>
                </c:pt>
                <c:pt idx="428">
                  <c:v>72</c:v>
                </c:pt>
                <c:pt idx="429">
                  <c:v>72</c:v>
                </c:pt>
                <c:pt idx="430">
                  <c:v>86</c:v>
                </c:pt>
                <c:pt idx="431">
                  <c:v>90</c:v>
                </c:pt>
                <c:pt idx="432">
                  <c:v>89</c:v>
                </c:pt>
                <c:pt idx="433">
                  <c:v>91</c:v>
                </c:pt>
                <c:pt idx="434">
                  <c:v>62</c:v>
                </c:pt>
                <c:pt idx="435">
                  <c:v>77</c:v>
                </c:pt>
                <c:pt idx="436">
                  <c:v>88</c:v>
                </c:pt>
                <c:pt idx="437">
                  <c:v>80</c:v>
                </c:pt>
                <c:pt idx="438">
                  <c:v>62</c:v>
                </c:pt>
                <c:pt idx="439">
                  <c:v>94</c:v>
                </c:pt>
                <c:pt idx="440">
                  <c:v>81</c:v>
                </c:pt>
                <c:pt idx="441">
                  <c:v>72</c:v>
                </c:pt>
                <c:pt idx="442">
                  <c:v>74</c:v>
                </c:pt>
                <c:pt idx="443">
                  <c:v>73</c:v>
                </c:pt>
                <c:pt idx="444">
                  <c:v>74</c:v>
                </c:pt>
                <c:pt idx="445">
                  <c:v>74</c:v>
                </c:pt>
                <c:pt idx="446">
                  <c:v>79</c:v>
                </c:pt>
                <c:pt idx="447">
                  <c:v>70</c:v>
                </c:pt>
                <c:pt idx="448">
                  <c:v>70</c:v>
                </c:pt>
                <c:pt idx="449">
                  <c:v>76</c:v>
                </c:pt>
                <c:pt idx="450">
                  <c:v>99</c:v>
                </c:pt>
                <c:pt idx="451">
                  <c:v>100</c:v>
                </c:pt>
                <c:pt idx="452">
                  <c:v>105</c:v>
                </c:pt>
                <c:pt idx="453">
                  <c:v>96</c:v>
                </c:pt>
                <c:pt idx="454">
                  <c:v>104</c:v>
                </c:pt>
                <c:pt idx="455">
                  <c:v>105</c:v>
                </c:pt>
                <c:pt idx="456">
                  <c:v>118</c:v>
                </c:pt>
                <c:pt idx="457">
                  <c:v>96</c:v>
                </c:pt>
                <c:pt idx="458">
                  <c:v>80</c:v>
                </c:pt>
                <c:pt idx="459">
                  <c:v>79</c:v>
                </c:pt>
                <c:pt idx="460">
                  <c:v>110</c:v>
                </c:pt>
                <c:pt idx="461">
                  <c:v>85</c:v>
                </c:pt>
                <c:pt idx="462">
                  <c:v>93</c:v>
                </c:pt>
                <c:pt idx="463">
                  <c:v>110</c:v>
                </c:pt>
                <c:pt idx="464">
                  <c:v>108</c:v>
                </c:pt>
                <c:pt idx="465">
                  <c:v>88</c:v>
                </c:pt>
                <c:pt idx="466">
                  <c:v>72</c:v>
                </c:pt>
                <c:pt idx="467">
                  <c:v>80</c:v>
                </c:pt>
                <c:pt idx="468">
                  <c:v>78</c:v>
                </c:pt>
                <c:pt idx="469">
                  <c:v>93</c:v>
                </c:pt>
                <c:pt idx="470">
                  <c:v>69</c:v>
                </c:pt>
                <c:pt idx="471">
                  <c:v>77</c:v>
                </c:pt>
                <c:pt idx="472">
                  <c:v>80</c:v>
                </c:pt>
                <c:pt idx="473">
                  <c:v>75</c:v>
                </c:pt>
                <c:pt idx="474">
                  <c:v>93</c:v>
                </c:pt>
                <c:pt idx="475">
                  <c:v>95</c:v>
                </c:pt>
                <c:pt idx="476">
                  <c:v>97</c:v>
                </c:pt>
                <c:pt idx="477">
                  <c:v>106</c:v>
                </c:pt>
                <c:pt idx="478">
                  <c:v>91</c:v>
                </c:pt>
                <c:pt idx="479">
                  <c:v>79</c:v>
                </c:pt>
                <c:pt idx="480">
                  <c:v>64</c:v>
                </c:pt>
                <c:pt idx="481">
                  <c:v>84</c:v>
                </c:pt>
                <c:pt idx="482">
                  <c:v>90</c:v>
                </c:pt>
                <c:pt idx="483">
                  <c:v>71</c:v>
                </c:pt>
                <c:pt idx="484">
                  <c:v>82</c:v>
                </c:pt>
                <c:pt idx="485">
                  <c:v>110</c:v>
                </c:pt>
                <c:pt idx="486">
                  <c:v>92</c:v>
                </c:pt>
                <c:pt idx="487">
                  <c:v>79</c:v>
                </c:pt>
                <c:pt idx="488">
                  <c:v>89</c:v>
                </c:pt>
                <c:pt idx="489">
                  <c:v>93</c:v>
                </c:pt>
                <c:pt idx="490">
                  <c:v>86</c:v>
                </c:pt>
                <c:pt idx="491">
                  <c:v>72</c:v>
                </c:pt>
                <c:pt idx="492">
                  <c:v>87</c:v>
                </c:pt>
                <c:pt idx="493">
                  <c:v>80</c:v>
                </c:pt>
                <c:pt idx="494">
                  <c:v>80</c:v>
                </c:pt>
                <c:pt idx="495">
                  <c:v>70</c:v>
                </c:pt>
                <c:pt idx="496">
                  <c:v>60</c:v>
                </c:pt>
                <c:pt idx="497">
                  <c:v>60</c:v>
                </c:pt>
                <c:pt idx="498">
                  <c:v>60</c:v>
                </c:pt>
                <c:pt idx="499">
                  <c:v>72</c:v>
                </c:pt>
                <c:pt idx="500">
                  <c:v>68</c:v>
                </c:pt>
                <c:pt idx="501">
                  <c:v>71</c:v>
                </c:pt>
                <c:pt idx="502">
                  <c:v>60</c:v>
                </c:pt>
                <c:pt idx="503">
                  <c:v>60</c:v>
                </c:pt>
                <c:pt idx="504">
                  <c:v>60</c:v>
                </c:pt>
                <c:pt idx="505">
                  <c:v>60</c:v>
                </c:pt>
                <c:pt idx="506">
                  <c:v>60</c:v>
                </c:pt>
                <c:pt idx="507">
                  <c:v>72</c:v>
                </c:pt>
                <c:pt idx="508">
                  <c:v>60</c:v>
                </c:pt>
                <c:pt idx="509">
                  <c:v>60</c:v>
                </c:pt>
                <c:pt idx="510">
                  <c:v>68</c:v>
                </c:pt>
                <c:pt idx="511">
                  <c:v>56</c:v>
                </c:pt>
                <c:pt idx="512">
                  <c:v>59</c:v>
                </c:pt>
                <c:pt idx="513">
                  <c:v>61</c:v>
                </c:pt>
                <c:pt idx="514">
                  <c:v>60</c:v>
                </c:pt>
                <c:pt idx="515">
                  <c:v>60</c:v>
                </c:pt>
                <c:pt idx="516">
                  <c:v>60</c:v>
                </c:pt>
                <c:pt idx="517">
                  <c:v>64</c:v>
                </c:pt>
                <c:pt idx="518">
                  <c:v>59</c:v>
                </c:pt>
                <c:pt idx="519">
                  <c:v>60</c:v>
                </c:pt>
                <c:pt idx="520">
                  <c:v>60</c:v>
                </c:pt>
                <c:pt idx="521">
                  <c:v>61</c:v>
                </c:pt>
                <c:pt idx="522">
                  <c:v>60</c:v>
                </c:pt>
                <c:pt idx="523">
                  <c:v>60</c:v>
                </c:pt>
                <c:pt idx="524">
                  <c:v>60</c:v>
                </c:pt>
                <c:pt idx="525">
                  <c:v>60</c:v>
                </c:pt>
                <c:pt idx="526">
                  <c:v>60</c:v>
                </c:pt>
                <c:pt idx="527">
                  <c:v>70</c:v>
                </c:pt>
                <c:pt idx="528">
                  <c:v>70</c:v>
                </c:pt>
                <c:pt idx="529">
                  <c:v>60</c:v>
                </c:pt>
                <c:pt idx="530">
                  <c:v>66</c:v>
                </c:pt>
                <c:pt idx="531">
                  <c:v>59</c:v>
                </c:pt>
                <c:pt idx="532">
                  <c:v>73</c:v>
                </c:pt>
                <c:pt idx="533">
                  <c:v>60</c:v>
                </c:pt>
                <c:pt idx="534">
                  <c:v>62</c:v>
                </c:pt>
                <c:pt idx="535">
                  <c:v>64</c:v>
                </c:pt>
                <c:pt idx="536">
                  <c:v>63</c:v>
                </c:pt>
                <c:pt idx="537">
                  <c:v>60</c:v>
                </c:pt>
                <c:pt idx="538">
                  <c:v>62</c:v>
                </c:pt>
                <c:pt idx="539">
                  <c:v>63</c:v>
                </c:pt>
                <c:pt idx="540">
                  <c:v>64</c:v>
                </c:pt>
                <c:pt idx="541">
                  <c:v>75</c:v>
                </c:pt>
                <c:pt idx="542">
                  <c:v>63</c:v>
                </c:pt>
                <c:pt idx="543">
                  <c:v>63</c:v>
                </c:pt>
                <c:pt idx="544">
                  <c:v>63</c:v>
                </c:pt>
                <c:pt idx="545">
                  <c:v>63</c:v>
                </c:pt>
                <c:pt idx="546">
                  <c:v>62</c:v>
                </c:pt>
                <c:pt idx="547">
                  <c:v>60</c:v>
                </c:pt>
                <c:pt idx="548">
                  <c:v>63</c:v>
                </c:pt>
                <c:pt idx="549">
                  <c:v>63</c:v>
                </c:pt>
                <c:pt idx="550">
                  <c:v>60</c:v>
                </c:pt>
                <c:pt idx="551">
                  <c:v>63</c:v>
                </c:pt>
                <c:pt idx="552">
                  <c:v>62</c:v>
                </c:pt>
                <c:pt idx="553">
                  <c:v>63</c:v>
                </c:pt>
                <c:pt idx="554">
                  <c:v>63</c:v>
                </c:pt>
                <c:pt idx="555">
                  <c:v>63</c:v>
                </c:pt>
                <c:pt idx="556">
                  <c:v>63</c:v>
                </c:pt>
                <c:pt idx="557">
                  <c:v>60</c:v>
                </c:pt>
                <c:pt idx="558">
                  <c:v>64</c:v>
                </c:pt>
                <c:pt idx="559">
                  <c:v>60</c:v>
                </c:pt>
                <c:pt idx="560">
                  <c:v>64</c:v>
                </c:pt>
                <c:pt idx="561">
                  <c:v>63</c:v>
                </c:pt>
                <c:pt idx="562">
                  <c:v>65</c:v>
                </c:pt>
                <c:pt idx="563">
                  <c:v>61</c:v>
                </c:pt>
                <c:pt idx="564">
                  <c:v>67</c:v>
                </c:pt>
                <c:pt idx="565">
                  <c:v>69</c:v>
                </c:pt>
                <c:pt idx="566">
                  <c:v>61</c:v>
                </c:pt>
                <c:pt idx="567">
                  <c:v>60</c:v>
                </c:pt>
                <c:pt idx="568">
                  <c:v>60</c:v>
                </c:pt>
                <c:pt idx="569">
                  <c:v>62</c:v>
                </c:pt>
                <c:pt idx="570">
                  <c:v>60</c:v>
                </c:pt>
                <c:pt idx="571">
                  <c:v>67</c:v>
                </c:pt>
                <c:pt idx="572">
                  <c:v>63</c:v>
                </c:pt>
                <c:pt idx="573">
                  <c:v>62</c:v>
                </c:pt>
                <c:pt idx="574">
                  <c:v>63</c:v>
                </c:pt>
                <c:pt idx="575">
                  <c:v>63</c:v>
                </c:pt>
                <c:pt idx="576">
                  <c:v>65</c:v>
                </c:pt>
                <c:pt idx="577">
                  <c:v>60</c:v>
                </c:pt>
                <c:pt idx="578">
                  <c:v>69</c:v>
                </c:pt>
                <c:pt idx="579">
                  <c:v>62</c:v>
                </c:pt>
                <c:pt idx="580">
                  <c:v>63</c:v>
                </c:pt>
                <c:pt idx="581">
                  <c:v>62</c:v>
                </c:pt>
                <c:pt idx="582">
                  <c:v>64</c:v>
                </c:pt>
                <c:pt idx="583">
                  <c:v>66</c:v>
                </c:pt>
                <c:pt idx="584">
                  <c:v>65</c:v>
                </c:pt>
                <c:pt idx="585">
                  <c:v>62</c:v>
                </c:pt>
                <c:pt idx="586">
                  <c:v>74</c:v>
                </c:pt>
                <c:pt idx="587">
                  <c:v>60</c:v>
                </c:pt>
                <c:pt idx="588">
                  <c:v>59</c:v>
                </c:pt>
                <c:pt idx="589">
                  <c:v>67</c:v>
                </c:pt>
                <c:pt idx="590">
                  <c:v>60</c:v>
                </c:pt>
                <c:pt idx="591">
                  <c:v>65</c:v>
                </c:pt>
                <c:pt idx="592">
                  <c:v>62</c:v>
                </c:pt>
                <c:pt idx="593">
                  <c:v>68</c:v>
                </c:pt>
                <c:pt idx="594">
                  <c:v>88</c:v>
                </c:pt>
                <c:pt idx="595">
                  <c:v>62</c:v>
                </c:pt>
                <c:pt idx="596">
                  <c:v>62</c:v>
                </c:pt>
                <c:pt idx="597">
                  <c:v>63</c:v>
                </c:pt>
                <c:pt idx="598">
                  <c:v>62</c:v>
                </c:pt>
                <c:pt idx="599">
                  <c:v>65</c:v>
                </c:pt>
                <c:pt idx="600">
                  <c:v>60</c:v>
                </c:pt>
                <c:pt idx="601">
                  <c:v>68</c:v>
                </c:pt>
                <c:pt idx="602">
                  <c:v>88</c:v>
                </c:pt>
                <c:pt idx="603">
                  <c:v>65</c:v>
                </c:pt>
                <c:pt idx="604">
                  <c:v>66</c:v>
                </c:pt>
                <c:pt idx="605">
                  <c:v>63</c:v>
                </c:pt>
                <c:pt idx="606">
                  <c:v>65</c:v>
                </c:pt>
                <c:pt idx="607">
                  <c:v>70</c:v>
                </c:pt>
                <c:pt idx="608">
                  <c:v>66</c:v>
                </c:pt>
                <c:pt idx="609">
                  <c:v>65</c:v>
                </c:pt>
                <c:pt idx="610">
                  <c:v>60</c:v>
                </c:pt>
                <c:pt idx="611">
                  <c:v>62</c:v>
                </c:pt>
                <c:pt idx="612">
                  <c:v>60</c:v>
                </c:pt>
                <c:pt idx="613">
                  <c:v>61</c:v>
                </c:pt>
                <c:pt idx="614">
                  <c:v>64</c:v>
                </c:pt>
                <c:pt idx="615">
                  <c:v>60</c:v>
                </c:pt>
                <c:pt idx="616">
                  <c:v>64</c:v>
                </c:pt>
                <c:pt idx="617">
                  <c:v>60</c:v>
                </c:pt>
                <c:pt idx="618">
                  <c:v>62</c:v>
                </c:pt>
                <c:pt idx="619">
                  <c:v>63</c:v>
                </c:pt>
                <c:pt idx="620">
                  <c:v>63</c:v>
                </c:pt>
                <c:pt idx="621">
                  <c:v>63</c:v>
                </c:pt>
                <c:pt idx="622">
                  <c:v>63</c:v>
                </c:pt>
                <c:pt idx="623">
                  <c:v>65</c:v>
                </c:pt>
                <c:pt idx="624">
                  <c:v>70</c:v>
                </c:pt>
                <c:pt idx="625">
                  <c:v>92</c:v>
                </c:pt>
                <c:pt idx="626">
                  <c:v>63</c:v>
                </c:pt>
                <c:pt idx="627">
                  <c:v>64</c:v>
                </c:pt>
                <c:pt idx="628">
                  <c:v>63</c:v>
                </c:pt>
                <c:pt idx="629">
                  <c:v>80</c:v>
                </c:pt>
                <c:pt idx="630">
                  <c:v>75</c:v>
                </c:pt>
                <c:pt idx="631">
                  <c:v>74</c:v>
                </c:pt>
                <c:pt idx="632">
                  <c:v>62</c:v>
                </c:pt>
                <c:pt idx="633">
                  <c:v>66</c:v>
                </c:pt>
                <c:pt idx="634">
                  <c:v>64</c:v>
                </c:pt>
                <c:pt idx="635">
                  <c:v>67</c:v>
                </c:pt>
                <c:pt idx="636">
                  <c:v>63</c:v>
                </c:pt>
                <c:pt idx="637">
                  <c:v>75</c:v>
                </c:pt>
                <c:pt idx="638">
                  <c:v>66</c:v>
                </c:pt>
                <c:pt idx="639">
                  <c:v>60</c:v>
                </c:pt>
                <c:pt idx="640">
                  <c:v>68</c:v>
                </c:pt>
                <c:pt idx="641">
                  <c:v>60</c:v>
                </c:pt>
                <c:pt idx="642">
                  <c:v>66</c:v>
                </c:pt>
                <c:pt idx="643">
                  <c:v>63</c:v>
                </c:pt>
                <c:pt idx="644">
                  <c:v>63</c:v>
                </c:pt>
                <c:pt idx="645">
                  <c:v>64</c:v>
                </c:pt>
                <c:pt idx="646">
                  <c:v>62</c:v>
                </c:pt>
                <c:pt idx="647">
                  <c:v>74</c:v>
                </c:pt>
                <c:pt idx="648">
                  <c:v>67</c:v>
                </c:pt>
                <c:pt idx="649">
                  <c:v>68</c:v>
                </c:pt>
                <c:pt idx="650">
                  <c:v>63</c:v>
                </c:pt>
                <c:pt idx="651">
                  <c:v>76</c:v>
                </c:pt>
                <c:pt idx="652">
                  <c:v>66</c:v>
                </c:pt>
                <c:pt idx="653">
                  <c:v>63</c:v>
                </c:pt>
                <c:pt idx="654">
                  <c:v>65</c:v>
                </c:pt>
                <c:pt idx="655">
                  <c:v>71</c:v>
                </c:pt>
                <c:pt idx="656">
                  <c:v>66</c:v>
                </c:pt>
                <c:pt idx="657">
                  <c:v>63</c:v>
                </c:pt>
                <c:pt idx="658">
                  <c:v>66</c:v>
                </c:pt>
                <c:pt idx="659">
                  <c:v>63</c:v>
                </c:pt>
                <c:pt idx="660">
                  <c:v>64</c:v>
                </c:pt>
                <c:pt idx="661">
                  <c:v>66</c:v>
                </c:pt>
                <c:pt idx="662">
                  <c:v>65</c:v>
                </c:pt>
                <c:pt idx="663">
                  <c:v>64</c:v>
                </c:pt>
                <c:pt idx="664">
                  <c:v>64</c:v>
                </c:pt>
                <c:pt idx="665">
                  <c:v>65</c:v>
                </c:pt>
                <c:pt idx="666">
                  <c:v>60</c:v>
                </c:pt>
                <c:pt idx="667">
                  <c:v>65</c:v>
                </c:pt>
                <c:pt idx="668">
                  <c:v>67</c:v>
                </c:pt>
                <c:pt idx="669">
                  <c:v>70</c:v>
                </c:pt>
                <c:pt idx="670">
                  <c:v>80</c:v>
                </c:pt>
                <c:pt idx="671">
                  <c:v>89</c:v>
                </c:pt>
                <c:pt idx="672">
                  <c:v>60</c:v>
                </c:pt>
                <c:pt idx="673">
                  <c:v>59</c:v>
                </c:pt>
                <c:pt idx="674">
                  <c:v>65</c:v>
                </c:pt>
                <c:pt idx="675">
                  <c:v>67</c:v>
                </c:pt>
                <c:pt idx="676">
                  <c:v>64</c:v>
                </c:pt>
                <c:pt idx="677">
                  <c:v>63</c:v>
                </c:pt>
                <c:pt idx="678">
                  <c:v>66</c:v>
                </c:pt>
                <c:pt idx="679">
                  <c:v>68</c:v>
                </c:pt>
                <c:pt idx="680">
                  <c:v>65</c:v>
                </c:pt>
                <c:pt idx="681">
                  <c:v>65</c:v>
                </c:pt>
                <c:pt idx="682">
                  <c:v>64</c:v>
                </c:pt>
                <c:pt idx="683">
                  <c:v>65</c:v>
                </c:pt>
                <c:pt idx="684">
                  <c:v>63</c:v>
                </c:pt>
                <c:pt idx="685">
                  <c:v>63</c:v>
                </c:pt>
                <c:pt idx="686">
                  <c:v>66</c:v>
                </c:pt>
                <c:pt idx="687">
                  <c:v>66</c:v>
                </c:pt>
                <c:pt idx="688">
                  <c:v>74</c:v>
                </c:pt>
                <c:pt idx="689">
                  <c:v>72</c:v>
                </c:pt>
                <c:pt idx="690">
                  <c:v>64</c:v>
                </c:pt>
                <c:pt idx="691">
                  <c:v>60</c:v>
                </c:pt>
                <c:pt idx="692">
                  <c:v>60</c:v>
                </c:pt>
                <c:pt idx="693">
                  <c:v>59</c:v>
                </c:pt>
                <c:pt idx="694">
                  <c:v>92</c:v>
                </c:pt>
                <c:pt idx="695">
                  <c:v>147</c:v>
                </c:pt>
                <c:pt idx="696">
                  <c:v>109</c:v>
                </c:pt>
                <c:pt idx="697">
                  <c:v>66</c:v>
                </c:pt>
                <c:pt idx="698">
                  <c:v>63</c:v>
                </c:pt>
                <c:pt idx="699">
                  <c:v>98</c:v>
                </c:pt>
                <c:pt idx="700">
                  <c:v>61</c:v>
                </c:pt>
                <c:pt idx="701">
                  <c:v>87</c:v>
                </c:pt>
                <c:pt idx="702">
                  <c:v>90</c:v>
                </c:pt>
                <c:pt idx="703">
                  <c:v>120</c:v>
                </c:pt>
                <c:pt idx="704">
                  <c:v>99</c:v>
                </c:pt>
                <c:pt idx="705">
                  <c:v>103</c:v>
                </c:pt>
                <c:pt idx="706">
                  <c:v>101</c:v>
                </c:pt>
                <c:pt idx="707">
                  <c:v>71</c:v>
                </c:pt>
                <c:pt idx="708">
                  <c:v>119</c:v>
                </c:pt>
                <c:pt idx="709">
                  <c:v>101</c:v>
                </c:pt>
                <c:pt idx="710">
                  <c:v>111</c:v>
                </c:pt>
                <c:pt idx="711">
                  <c:v>90</c:v>
                </c:pt>
                <c:pt idx="712">
                  <c:v>100</c:v>
                </c:pt>
                <c:pt idx="713">
                  <c:v>114</c:v>
                </c:pt>
                <c:pt idx="714">
                  <c:v>103</c:v>
                </c:pt>
                <c:pt idx="715">
                  <c:v>103</c:v>
                </c:pt>
                <c:pt idx="716">
                  <c:v>106</c:v>
                </c:pt>
                <c:pt idx="717">
                  <c:v>90</c:v>
                </c:pt>
                <c:pt idx="718">
                  <c:v>108</c:v>
                </c:pt>
                <c:pt idx="719">
                  <c:v>89</c:v>
                </c:pt>
                <c:pt idx="720">
                  <c:v>103</c:v>
                </c:pt>
                <c:pt idx="721">
                  <c:v>101</c:v>
                </c:pt>
                <c:pt idx="722">
                  <c:v>98</c:v>
                </c:pt>
                <c:pt idx="723">
                  <c:v>92</c:v>
                </c:pt>
                <c:pt idx="724">
                  <c:v>95</c:v>
                </c:pt>
                <c:pt idx="725">
                  <c:v>98</c:v>
                </c:pt>
                <c:pt idx="726">
                  <c:v>105</c:v>
                </c:pt>
                <c:pt idx="727">
                  <c:v>99</c:v>
                </c:pt>
                <c:pt idx="728">
                  <c:v>105</c:v>
                </c:pt>
                <c:pt idx="729">
                  <c:v>89</c:v>
                </c:pt>
                <c:pt idx="730">
                  <c:v>76</c:v>
                </c:pt>
                <c:pt idx="731">
                  <c:v>80</c:v>
                </c:pt>
                <c:pt idx="732">
                  <c:v>105</c:v>
                </c:pt>
                <c:pt idx="733">
                  <c:v>111</c:v>
                </c:pt>
                <c:pt idx="734">
                  <c:v>75</c:v>
                </c:pt>
                <c:pt idx="735">
                  <c:v>111</c:v>
                </c:pt>
                <c:pt idx="736">
                  <c:v>80</c:v>
                </c:pt>
                <c:pt idx="737">
                  <c:v>100</c:v>
                </c:pt>
                <c:pt idx="738">
                  <c:v>78</c:v>
                </c:pt>
                <c:pt idx="739">
                  <c:v>72</c:v>
                </c:pt>
                <c:pt idx="740">
                  <c:v>108</c:v>
                </c:pt>
                <c:pt idx="741">
                  <c:v>100</c:v>
                </c:pt>
                <c:pt idx="742">
                  <c:v>83</c:v>
                </c:pt>
                <c:pt idx="743">
                  <c:v>74</c:v>
                </c:pt>
                <c:pt idx="744">
                  <c:v>66</c:v>
                </c:pt>
                <c:pt idx="745">
                  <c:v>88</c:v>
                </c:pt>
                <c:pt idx="746">
                  <c:v>70</c:v>
                </c:pt>
                <c:pt idx="747">
                  <c:v>70</c:v>
                </c:pt>
                <c:pt idx="748">
                  <c:v>88</c:v>
                </c:pt>
                <c:pt idx="749">
                  <c:v>66</c:v>
                </c:pt>
                <c:pt idx="750">
                  <c:v>108</c:v>
                </c:pt>
                <c:pt idx="751">
                  <c:v>104</c:v>
                </c:pt>
                <c:pt idx="752">
                  <c:v>85</c:v>
                </c:pt>
                <c:pt idx="753">
                  <c:v>73</c:v>
                </c:pt>
                <c:pt idx="754">
                  <c:v>88</c:v>
                </c:pt>
                <c:pt idx="755">
                  <c:v>102</c:v>
                </c:pt>
                <c:pt idx="756">
                  <c:v>65</c:v>
                </c:pt>
                <c:pt idx="757">
                  <c:v>79</c:v>
                </c:pt>
                <c:pt idx="758">
                  <c:v>97</c:v>
                </c:pt>
                <c:pt idx="759">
                  <c:v>103</c:v>
                </c:pt>
                <c:pt idx="760">
                  <c:v>88</c:v>
                </c:pt>
                <c:pt idx="761">
                  <c:v>104</c:v>
                </c:pt>
                <c:pt idx="762">
                  <c:v>84</c:v>
                </c:pt>
                <c:pt idx="763">
                  <c:v>99</c:v>
                </c:pt>
                <c:pt idx="764">
                  <c:v>110</c:v>
                </c:pt>
                <c:pt idx="765">
                  <c:v>90</c:v>
                </c:pt>
                <c:pt idx="766">
                  <c:v>92</c:v>
                </c:pt>
                <c:pt idx="767">
                  <c:v>100</c:v>
                </c:pt>
                <c:pt idx="768">
                  <c:v>96</c:v>
                </c:pt>
                <c:pt idx="769">
                  <c:v>78</c:v>
                </c:pt>
                <c:pt idx="770">
                  <c:v>84</c:v>
                </c:pt>
                <c:pt idx="771">
                  <c:v>84</c:v>
                </c:pt>
                <c:pt idx="772">
                  <c:v>80</c:v>
                </c:pt>
                <c:pt idx="773">
                  <c:v>81</c:v>
                </c:pt>
                <c:pt idx="774">
                  <c:v>94</c:v>
                </c:pt>
                <c:pt idx="775">
                  <c:v>68</c:v>
                </c:pt>
                <c:pt idx="776">
                  <c:v>84</c:v>
                </c:pt>
                <c:pt idx="777">
                  <c:v>88</c:v>
                </c:pt>
                <c:pt idx="778">
                  <c:v>76</c:v>
                </c:pt>
                <c:pt idx="779">
                  <c:v>89</c:v>
                </c:pt>
                <c:pt idx="780">
                  <c:v>77</c:v>
                </c:pt>
                <c:pt idx="781">
                  <c:v>83</c:v>
                </c:pt>
                <c:pt idx="782">
                  <c:v>78</c:v>
                </c:pt>
                <c:pt idx="783">
                  <c:v>72</c:v>
                </c:pt>
                <c:pt idx="784">
                  <c:v>65</c:v>
                </c:pt>
                <c:pt idx="785">
                  <c:v>88</c:v>
                </c:pt>
                <c:pt idx="786">
                  <c:v>54</c:v>
                </c:pt>
                <c:pt idx="787">
                  <c:v>82</c:v>
                </c:pt>
                <c:pt idx="788">
                  <c:v>78</c:v>
                </c:pt>
                <c:pt idx="789">
                  <c:v>90</c:v>
                </c:pt>
                <c:pt idx="790">
                  <c:v>48</c:v>
                </c:pt>
                <c:pt idx="791">
                  <c:v>108</c:v>
                </c:pt>
                <c:pt idx="792">
                  <c:v>91</c:v>
                </c:pt>
                <c:pt idx="793">
                  <c:v>112</c:v>
                </c:pt>
                <c:pt idx="794">
                  <c:v>98</c:v>
                </c:pt>
                <c:pt idx="795">
                  <c:v>105</c:v>
                </c:pt>
                <c:pt idx="796">
                  <c:v>110</c:v>
                </c:pt>
                <c:pt idx="797">
                  <c:v>114</c:v>
                </c:pt>
                <c:pt idx="798">
                  <c:v>83</c:v>
                </c:pt>
                <c:pt idx="799">
                  <c:v>112</c:v>
                </c:pt>
                <c:pt idx="800">
                  <c:v>82</c:v>
                </c:pt>
                <c:pt idx="801">
                  <c:v>61</c:v>
                </c:pt>
                <c:pt idx="802">
                  <c:v>100</c:v>
                </c:pt>
                <c:pt idx="803">
                  <c:v>102</c:v>
                </c:pt>
                <c:pt idx="804">
                  <c:v>88</c:v>
                </c:pt>
                <c:pt idx="805">
                  <c:v>81</c:v>
                </c:pt>
                <c:pt idx="806">
                  <c:v>101</c:v>
                </c:pt>
                <c:pt idx="807">
                  <c:v>109</c:v>
                </c:pt>
                <c:pt idx="808">
                  <c:v>81</c:v>
                </c:pt>
                <c:pt idx="809">
                  <c:v>79</c:v>
                </c:pt>
                <c:pt idx="810">
                  <c:v>80</c:v>
                </c:pt>
                <c:pt idx="811">
                  <c:v>82</c:v>
                </c:pt>
                <c:pt idx="812">
                  <c:v>89</c:v>
                </c:pt>
                <c:pt idx="813">
                  <c:v>91</c:v>
                </c:pt>
                <c:pt idx="814">
                  <c:v>77</c:v>
                </c:pt>
                <c:pt idx="815">
                  <c:v>82</c:v>
                </c:pt>
                <c:pt idx="816">
                  <c:v>95</c:v>
                </c:pt>
                <c:pt idx="817">
                  <c:v>80</c:v>
                </c:pt>
                <c:pt idx="818">
                  <c:v>82</c:v>
                </c:pt>
                <c:pt idx="819">
                  <c:v>80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23A-49BB-BDD9-97BB36B892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104666656"/>
        <c:axId val="-1103394432"/>
      </c:scatterChart>
      <c:valAx>
        <c:axId val="-1104666656"/>
        <c:scaling>
          <c:orientation val="minMax"/>
          <c:max val="43000"/>
          <c:min val="3900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/>
                  <a:t>Date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m/d/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03394432"/>
        <c:crosses val="autoZero"/>
        <c:crossBetween val="midCat"/>
        <c:majorUnit val="500"/>
      </c:valAx>
      <c:valAx>
        <c:axId val="-1103394432"/>
        <c:scaling>
          <c:orientation val="minMax"/>
          <c:min val="4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/>
                  <a:t>BPM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046666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Value (br/min)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Sheet1!$A$2:$A$804</c:f>
              <c:numCache>
                <c:formatCode>m/d/yyyy</c:formatCode>
                <c:ptCount val="803"/>
                <c:pt idx="0">
                  <c:v>39114.368298611109</c:v>
                </c:pt>
                <c:pt idx="1">
                  <c:v>39118.348032407404</c:v>
                </c:pt>
                <c:pt idx="2">
                  <c:v>39118.414293981485</c:v>
                </c:pt>
                <c:pt idx="3">
                  <c:v>39118.417581018519</c:v>
                </c:pt>
                <c:pt idx="4">
                  <c:v>39118.417754629627</c:v>
                </c:pt>
                <c:pt idx="5">
                  <c:v>39118.420081018521</c:v>
                </c:pt>
                <c:pt idx="6">
                  <c:v>39118.432280092595</c:v>
                </c:pt>
                <c:pt idx="7">
                  <c:v>39118.432500000003</c:v>
                </c:pt>
                <c:pt idx="8">
                  <c:v>39118.432974537034</c:v>
                </c:pt>
                <c:pt idx="9">
                  <c:v>39118.433310185188</c:v>
                </c:pt>
                <c:pt idx="10">
                  <c:v>39118.433483796296</c:v>
                </c:pt>
                <c:pt idx="11">
                  <c:v>39118.448229166665</c:v>
                </c:pt>
                <c:pt idx="12">
                  <c:v>39118.465405092589</c:v>
                </c:pt>
                <c:pt idx="13">
                  <c:v>39125.377002314817</c:v>
                </c:pt>
                <c:pt idx="14">
                  <c:v>39125.447465277779</c:v>
                </c:pt>
                <c:pt idx="15">
                  <c:v>39125.450104166666</c:v>
                </c:pt>
                <c:pt idx="16">
                  <c:v>39125.451041666667</c:v>
                </c:pt>
                <c:pt idx="17">
                  <c:v>39125.453611111108</c:v>
                </c:pt>
                <c:pt idx="18">
                  <c:v>39125.462488425925</c:v>
                </c:pt>
                <c:pt idx="19">
                  <c:v>39125.462789351855</c:v>
                </c:pt>
                <c:pt idx="20">
                  <c:v>39125.46429398148</c:v>
                </c:pt>
                <c:pt idx="21">
                  <c:v>39125.467476851853</c:v>
                </c:pt>
                <c:pt idx="22">
                  <c:v>39125.477071759262</c:v>
                </c:pt>
                <c:pt idx="23">
                  <c:v>39125.497731481482</c:v>
                </c:pt>
                <c:pt idx="24">
                  <c:v>39276.548333333332</c:v>
                </c:pt>
                <c:pt idx="25">
                  <c:v>39564.587326388886</c:v>
                </c:pt>
                <c:pt idx="26">
                  <c:v>39564.614085648151</c:v>
                </c:pt>
                <c:pt idx="27">
                  <c:v>39564.644733796296</c:v>
                </c:pt>
                <c:pt idx="28">
                  <c:v>39564.723946759259</c:v>
                </c:pt>
                <c:pt idx="29">
                  <c:v>39564.747384259259</c:v>
                </c:pt>
                <c:pt idx="30">
                  <c:v>39564.904826388891</c:v>
                </c:pt>
                <c:pt idx="31">
                  <c:v>39565.027569444443</c:v>
                </c:pt>
                <c:pt idx="32">
                  <c:v>39565.034131944441</c:v>
                </c:pt>
                <c:pt idx="33">
                  <c:v>39565.039687500001</c:v>
                </c:pt>
                <c:pt idx="34">
                  <c:v>39565.292083333334</c:v>
                </c:pt>
                <c:pt idx="35">
                  <c:v>39565.355613425927</c:v>
                </c:pt>
                <c:pt idx="36">
                  <c:v>39565.503310185188</c:v>
                </c:pt>
                <c:pt idx="37">
                  <c:v>39565.775671296295</c:v>
                </c:pt>
                <c:pt idx="38">
                  <c:v>39565.876180555555</c:v>
                </c:pt>
                <c:pt idx="39">
                  <c:v>39566.025578703702</c:v>
                </c:pt>
                <c:pt idx="40">
                  <c:v>39566.262789351851</c:v>
                </c:pt>
                <c:pt idx="41">
                  <c:v>39566.375509259262</c:v>
                </c:pt>
                <c:pt idx="42">
                  <c:v>39566.657511574071</c:v>
                </c:pt>
                <c:pt idx="43">
                  <c:v>39709.508333333331</c:v>
                </c:pt>
                <c:pt idx="44">
                  <c:v>39709.572222222225</c:v>
                </c:pt>
                <c:pt idx="45">
                  <c:v>39709.612013888887</c:v>
                </c:pt>
                <c:pt idx="46">
                  <c:v>39709.662858796299</c:v>
                </c:pt>
                <c:pt idx="47">
                  <c:v>39709.755300925928</c:v>
                </c:pt>
                <c:pt idx="48">
                  <c:v>39709.914375</c:v>
                </c:pt>
                <c:pt idx="49">
                  <c:v>39710.042708333334</c:v>
                </c:pt>
                <c:pt idx="50">
                  <c:v>39710.209224537037</c:v>
                </c:pt>
                <c:pt idx="51">
                  <c:v>39710.364317129628</c:v>
                </c:pt>
                <c:pt idx="52">
                  <c:v>39710.513148148151</c:v>
                </c:pt>
                <c:pt idx="53">
                  <c:v>39710.694872685184</c:v>
                </c:pt>
                <c:pt idx="54">
                  <c:v>39781.554201388892</c:v>
                </c:pt>
                <c:pt idx="55">
                  <c:v>39781.631365740737</c:v>
                </c:pt>
                <c:pt idx="56">
                  <c:v>39781.632141203707</c:v>
                </c:pt>
                <c:pt idx="57">
                  <c:v>39781.680590277778</c:v>
                </c:pt>
                <c:pt idx="58">
                  <c:v>39781.681087962963</c:v>
                </c:pt>
                <c:pt idx="59">
                  <c:v>39790.61482638889</c:v>
                </c:pt>
                <c:pt idx="60">
                  <c:v>39792.425208333334</c:v>
                </c:pt>
                <c:pt idx="61">
                  <c:v>39792.453761574077</c:v>
                </c:pt>
                <c:pt idx="62">
                  <c:v>39792.453761574077</c:v>
                </c:pt>
                <c:pt idx="63">
                  <c:v>39792.530312499999</c:v>
                </c:pt>
                <c:pt idx="64">
                  <c:v>39792.533020833333</c:v>
                </c:pt>
                <c:pt idx="65">
                  <c:v>39792.535590277781</c:v>
                </c:pt>
                <c:pt idx="66">
                  <c:v>39792.544050925928</c:v>
                </c:pt>
                <c:pt idx="67">
                  <c:v>39792.544340277775</c:v>
                </c:pt>
                <c:pt idx="68">
                  <c:v>39792.547581018516</c:v>
                </c:pt>
                <c:pt idx="69">
                  <c:v>39792.604189814818</c:v>
                </c:pt>
                <c:pt idx="70">
                  <c:v>40010.816111111111</c:v>
                </c:pt>
                <c:pt idx="71">
                  <c:v>40011.582650462966</c:v>
                </c:pt>
                <c:pt idx="72">
                  <c:v>40011.905706018515</c:v>
                </c:pt>
                <c:pt idx="73">
                  <c:v>40011.909305555557</c:v>
                </c:pt>
                <c:pt idx="74">
                  <c:v>40011.911192129628</c:v>
                </c:pt>
                <c:pt idx="75">
                  <c:v>40011.96125</c:v>
                </c:pt>
                <c:pt idx="76">
                  <c:v>40012.081446759257</c:v>
                </c:pt>
                <c:pt idx="77">
                  <c:v>40012.197777777779</c:v>
                </c:pt>
                <c:pt idx="78">
                  <c:v>40012.35465277778</c:v>
                </c:pt>
                <c:pt idx="79">
                  <c:v>40012.487303240741</c:v>
                </c:pt>
                <c:pt idx="80">
                  <c:v>40012.780972222223</c:v>
                </c:pt>
                <c:pt idx="81">
                  <c:v>40012.782060185185</c:v>
                </c:pt>
                <c:pt idx="82">
                  <c:v>40012.854675925926</c:v>
                </c:pt>
                <c:pt idx="83">
                  <c:v>40013.033067129632</c:v>
                </c:pt>
                <c:pt idx="84">
                  <c:v>40013.310428240744</c:v>
                </c:pt>
                <c:pt idx="85">
                  <c:v>40013.371030092596</c:v>
                </c:pt>
                <c:pt idx="86">
                  <c:v>40013.375856481478</c:v>
                </c:pt>
                <c:pt idx="87">
                  <c:v>40022.498692129629</c:v>
                </c:pt>
                <c:pt idx="88">
                  <c:v>40194.548854166664</c:v>
                </c:pt>
                <c:pt idx="89">
                  <c:v>40195.550625000003</c:v>
                </c:pt>
                <c:pt idx="90">
                  <c:v>40197.456064814818</c:v>
                </c:pt>
                <c:pt idx="91">
                  <c:v>40197.559618055559</c:v>
                </c:pt>
                <c:pt idx="92">
                  <c:v>40197.636111111111</c:v>
                </c:pt>
                <c:pt idx="93">
                  <c:v>40197.657222222224</c:v>
                </c:pt>
                <c:pt idx="94">
                  <c:v>40197.73133101852</c:v>
                </c:pt>
                <c:pt idx="95">
                  <c:v>40197.777824074074</c:v>
                </c:pt>
                <c:pt idx="96">
                  <c:v>40197.840925925928</c:v>
                </c:pt>
                <c:pt idx="97">
                  <c:v>40198.043368055558</c:v>
                </c:pt>
                <c:pt idx="98">
                  <c:v>40198.211759259262</c:v>
                </c:pt>
                <c:pt idx="99">
                  <c:v>40198.337395833332</c:v>
                </c:pt>
                <c:pt idx="100">
                  <c:v>40203.353437500002</c:v>
                </c:pt>
                <c:pt idx="101">
                  <c:v>40203.489293981482</c:v>
                </c:pt>
                <c:pt idx="102">
                  <c:v>40203.492777777778</c:v>
                </c:pt>
                <c:pt idx="103">
                  <c:v>40203.493437500001</c:v>
                </c:pt>
                <c:pt idx="104">
                  <c:v>40203.494305555556</c:v>
                </c:pt>
                <c:pt idx="105">
                  <c:v>40203.499016203707</c:v>
                </c:pt>
                <c:pt idx="106">
                  <c:v>40203.501840277779</c:v>
                </c:pt>
                <c:pt idx="107">
                  <c:v>40203.507187499999</c:v>
                </c:pt>
                <c:pt idx="108">
                  <c:v>40203.5075462963</c:v>
                </c:pt>
                <c:pt idx="109">
                  <c:v>40203.51158564815</c:v>
                </c:pt>
                <c:pt idx="110">
                  <c:v>40203.515740740739</c:v>
                </c:pt>
                <c:pt idx="111">
                  <c:v>40203.521412037036</c:v>
                </c:pt>
                <c:pt idx="112">
                  <c:v>40203.52144675926</c:v>
                </c:pt>
                <c:pt idx="113">
                  <c:v>40203.532384259262</c:v>
                </c:pt>
                <c:pt idx="114">
                  <c:v>40203.532453703701</c:v>
                </c:pt>
                <c:pt idx="115">
                  <c:v>40203.538217592592</c:v>
                </c:pt>
                <c:pt idx="116">
                  <c:v>40203.539097222223</c:v>
                </c:pt>
                <c:pt idx="117">
                  <c:v>40203.545960648145</c:v>
                </c:pt>
                <c:pt idx="118">
                  <c:v>40203.547256944446</c:v>
                </c:pt>
                <c:pt idx="119">
                  <c:v>40203.547500000001</c:v>
                </c:pt>
                <c:pt idx="120">
                  <c:v>40203.553599537037</c:v>
                </c:pt>
                <c:pt idx="121">
                  <c:v>40203.554155092592</c:v>
                </c:pt>
                <c:pt idx="122">
                  <c:v>40203.567337962966</c:v>
                </c:pt>
                <c:pt idx="123">
                  <c:v>40203.584432870368</c:v>
                </c:pt>
                <c:pt idx="124">
                  <c:v>40203.627233796295</c:v>
                </c:pt>
                <c:pt idx="125">
                  <c:v>40203.672465277778</c:v>
                </c:pt>
                <c:pt idx="126">
                  <c:v>40203.672881944447</c:v>
                </c:pt>
                <c:pt idx="127">
                  <c:v>40326.716643518521</c:v>
                </c:pt>
                <c:pt idx="128">
                  <c:v>40462.591273148151</c:v>
                </c:pt>
                <c:pt idx="129">
                  <c:v>40465.436331018522</c:v>
                </c:pt>
                <c:pt idx="130">
                  <c:v>40465.544386574074</c:v>
                </c:pt>
                <c:pt idx="131">
                  <c:v>40465.565439814818</c:v>
                </c:pt>
                <c:pt idx="132">
                  <c:v>40479.409745370373</c:v>
                </c:pt>
                <c:pt idx="133">
                  <c:v>40479.522835648146</c:v>
                </c:pt>
                <c:pt idx="134">
                  <c:v>40479.552951388891</c:v>
                </c:pt>
                <c:pt idx="135">
                  <c:v>40497.869108796294</c:v>
                </c:pt>
                <c:pt idx="136">
                  <c:v>40497.971250000002</c:v>
                </c:pt>
                <c:pt idx="137">
                  <c:v>40498.020995370367</c:v>
                </c:pt>
                <c:pt idx="138">
                  <c:v>40680.09233796296</c:v>
                </c:pt>
                <c:pt idx="139">
                  <c:v>40680.261076388888</c:v>
                </c:pt>
                <c:pt idx="140">
                  <c:v>40680.264004629629</c:v>
                </c:pt>
                <c:pt idx="141">
                  <c:v>40680.264189814814</c:v>
                </c:pt>
                <c:pt idx="142">
                  <c:v>40731.72210648148</c:v>
                </c:pt>
                <c:pt idx="143">
                  <c:v>40731.833124999997</c:v>
                </c:pt>
                <c:pt idx="144">
                  <c:v>40731.903078703705</c:v>
                </c:pt>
                <c:pt idx="145">
                  <c:v>40731.929247685184</c:v>
                </c:pt>
                <c:pt idx="146">
                  <c:v>40732.282766203702</c:v>
                </c:pt>
                <c:pt idx="147">
                  <c:v>40732.348738425928</c:v>
                </c:pt>
                <c:pt idx="148">
                  <c:v>40732.495625000003</c:v>
                </c:pt>
                <c:pt idx="149">
                  <c:v>40732.495625000003</c:v>
                </c:pt>
                <c:pt idx="150">
                  <c:v>40732.535671296297</c:v>
                </c:pt>
                <c:pt idx="151">
                  <c:v>40732.712106481478</c:v>
                </c:pt>
                <c:pt idx="152">
                  <c:v>40732.910983796297</c:v>
                </c:pt>
                <c:pt idx="153">
                  <c:v>40733.095104166663</c:v>
                </c:pt>
                <c:pt idx="154">
                  <c:v>40733.206875000003</c:v>
                </c:pt>
                <c:pt idx="155">
                  <c:v>40733.326006944444</c:v>
                </c:pt>
                <c:pt idx="156">
                  <c:v>40733.333472222221</c:v>
                </c:pt>
                <c:pt idx="157">
                  <c:v>40733.507037037038</c:v>
                </c:pt>
                <c:pt idx="158">
                  <c:v>40733.701331018521</c:v>
                </c:pt>
                <c:pt idx="159">
                  <c:v>40733.899039351854</c:v>
                </c:pt>
                <c:pt idx="160">
                  <c:v>40734.048981481479</c:v>
                </c:pt>
                <c:pt idx="161">
                  <c:v>40734.164780092593</c:v>
                </c:pt>
                <c:pt idx="162">
                  <c:v>40734.317557870374</c:v>
                </c:pt>
                <c:pt idx="163">
                  <c:v>40734.384942129633</c:v>
                </c:pt>
                <c:pt idx="164">
                  <c:v>40734.384942129633</c:v>
                </c:pt>
                <c:pt idx="165">
                  <c:v>40734.492118055554</c:v>
                </c:pt>
                <c:pt idx="166">
                  <c:v>40734.664664351854</c:v>
                </c:pt>
                <c:pt idx="167">
                  <c:v>40734.664768518516</c:v>
                </c:pt>
                <c:pt idx="168">
                  <c:v>40734.871539351851</c:v>
                </c:pt>
                <c:pt idx="169">
                  <c:v>40735.034409722219</c:v>
                </c:pt>
                <c:pt idx="170">
                  <c:v>40735.21980324074</c:v>
                </c:pt>
                <c:pt idx="171">
                  <c:v>40735.340300925927</c:v>
                </c:pt>
                <c:pt idx="172">
                  <c:v>40735.451574074075</c:v>
                </c:pt>
                <c:pt idx="173">
                  <c:v>40735.451574074075</c:v>
                </c:pt>
                <c:pt idx="174">
                  <c:v>40735.493993055556</c:v>
                </c:pt>
                <c:pt idx="175">
                  <c:v>40735.702835648146</c:v>
                </c:pt>
                <c:pt idx="176">
                  <c:v>40735.880439814813</c:v>
                </c:pt>
                <c:pt idx="177">
                  <c:v>40736.046331018515</c:v>
                </c:pt>
                <c:pt idx="178">
                  <c:v>40736.236064814817</c:v>
                </c:pt>
                <c:pt idx="179">
                  <c:v>40736.328148148146</c:v>
                </c:pt>
                <c:pt idx="180">
                  <c:v>40736.452708333331</c:v>
                </c:pt>
                <c:pt idx="181">
                  <c:v>40736.506585648145</c:v>
                </c:pt>
                <c:pt idx="182">
                  <c:v>40736.677071759259</c:v>
                </c:pt>
                <c:pt idx="183">
                  <c:v>40736.873657407406</c:v>
                </c:pt>
                <c:pt idx="184">
                  <c:v>40737.020451388889</c:v>
                </c:pt>
                <c:pt idx="185">
                  <c:v>40737.295601851853</c:v>
                </c:pt>
                <c:pt idx="186">
                  <c:v>40737.351701388892</c:v>
                </c:pt>
                <c:pt idx="187">
                  <c:v>40737.367662037039</c:v>
                </c:pt>
                <c:pt idx="188">
                  <c:v>40737.367662037039</c:v>
                </c:pt>
                <c:pt idx="189">
                  <c:v>40737.508726851855</c:v>
                </c:pt>
                <c:pt idx="190">
                  <c:v>40737.681944444441</c:v>
                </c:pt>
                <c:pt idx="191">
                  <c:v>40737.852349537039</c:v>
                </c:pt>
                <c:pt idx="192">
                  <c:v>40738.006631944445</c:v>
                </c:pt>
                <c:pt idx="193">
                  <c:v>40738.187824074077</c:v>
                </c:pt>
                <c:pt idx="194">
                  <c:v>40738.328784722224</c:v>
                </c:pt>
                <c:pt idx="195">
                  <c:v>40738.37908564815</c:v>
                </c:pt>
                <c:pt idx="196">
                  <c:v>40738.37908564815</c:v>
                </c:pt>
                <c:pt idx="197">
                  <c:v>40738.538935185185</c:v>
                </c:pt>
                <c:pt idx="198">
                  <c:v>40765.821469907409</c:v>
                </c:pt>
                <c:pt idx="199">
                  <c:v>40818.854212962964</c:v>
                </c:pt>
                <c:pt idx="200">
                  <c:v>40818.869884259257</c:v>
                </c:pt>
                <c:pt idx="201">
                  <c:v>40818.890150462961</c:v>
                </c:pt>
                <c:pt idx="202">
                  <c:v>40818.98978009259</c:v>
                </c:pt>
                <c:pt idx="203">
                  <c:v>40818.990428240744</c:v>
                </c:pt>
                <c:pt idx="204">
                  <c:v>40819.148287037038</c:v>
                </c:pt>
                <c:pt idx="205">
                  <c:v>40819.247175925928</c:v>
                </c:pt>
                <c:pt idx="206">
                  <c:v>40819.348854166667</c:v>
                </c:pt>
                <c:pt idx="207">
                  <c:v>40819.356342592589</c:v>
                </c:pt>
                <c:pt idx="208">
                  <c:v>40819.549097222225</c:v>
                </c:pt>
                <c:pt idx="209">
                  <c:v>40819.76734953704</c:v>
                </c:pt>
                <c:pt idx="210">
                  <c:v>40819.943333333336</c:v>
                </c:pt>
                <c:pt idx="211">
                  <c:v>40820.11409722222</c:v>
                </c:pt>
                <c:pt idx="212">
                  <c:v>40820.299756944441</c:v>
                </c:pt>
                <c:pt idx="213">
                  <c:v>40820.386747685188</c:v>
                </c:pt>
                <c:pt idx="214">
                  <c:v>40820.386747685188</c:v>
                </c:pt>
                <c:pt idx="215">
                  <c:v>40820.388194444444</c:v>
                </c:pt>
                <c:pt idx="216">
                  <c:v>40820.508020833331</c:v>
                </c:pt>
                <c:pt idx="217">
                  <c:v>40820.710636574076</c:v>
                </c:pt>
                <c:pt idx="218">
                  <c:v>40820.908125000002</c:v>
                </c:pt>
                <c:pt idx="219">
                  <c:v>40821.099259259259</c:v>
                </c:pt>
                <c:pt idx="220">
                  <c:v>40821.297384259262</c:v>
                </c:pt>
                <c:pt idx="221">
                  <c:v>40821.350543981483</c:v>
                </c:pt>
                <c:pt idx="222">
                  <c:v>40821.40861111111</c:v>
                </c:pt>
                <c:pt idx="223">
                  <c:v>40821.505462962959</c:v>
                </c:pt>
                <c:pt idx="224">
                  <c:v>40821.681168981479</c:v>
                </c:pt>
                <c:pt idx="225">
                  <c:v>40869.804791666669</c:v>
                </c:pt>
                <c:pt idx="226">
                  <c:v>40869.876284722224</c:v>
                </c:pt>
                <c:pt idx="227">
                  <c:v>40870.01458333333</c:v>
                </c:pt>
                <c:pt idx="228">
                  <c:v>40870.082662037035</c:v>
                </c:pt>
                <c:pt idx="229">
                  <c:v>40870.214525462965</c:v>
                </c:pt>
                <c:pt idx="230">
                  <c:v>40870.338356481479</c:v>
                </c:pt>
                <c:pt idx="231">
                  <c:v>40870.537812499999</c:v>
                </c:pt>
                <c:pt idx="232">
                  <c:v>40928.671249999999</c:v>
                </c:pt>
                <c:pt idx="233">
                  <c:v>40928.687824074077</c:v>
                </c:pt>
                <c:pt idx="234">
                  <c:v>41021.550069444442</c:v>
                </c:pt>
                <c:pt idx="235">
                  <c:v>41045.377824074072</c:v>
                </c:pt>
                <c:pt idx="236">
                  <c:v>41045.503252314818</c:v>
                </c:pt>
                <c:pt idx="237">
                  <c:v>41045.50403935185</c:v>
                </c:pt>
                <c:pt idx="238">
                  <c:v>41045.508159722223</c:v>
                </c:pt>
                <c:pt idx="239">
                  <c:v>41045.509791666664</c:v>
                </c:pt>
                <c:pt idx="240">
                  <c:v>41045.509826388887</c:v>
                </c:pt>
                <c:pt idx="241">
                  <c:v>41045.50986111111</c:v>
                </c:pt>
                <c:pt idx="242">
                  <c:v>41045.511747685188</c:v>
                </c:pt>
                <c:pt idx="243">
                  <c:v>41045.515532407408</c:v>
                </c:pt>
                <c:pt idx="244">
                  <c:v>41045.517372685186</c:v>
                </c:pt>
                <c:pt idx="245">
                  <c:v>41045.521122685182</c:v>
                </c:pt>
                <c:pt idx="246">
                  <c:v>41045.524317129632</c:v>
                </c:pt>
                <c:pt idx="247">
                  <c:v>41045.525636574072</c:v>
                </c:pt>
                <c:pt idx="248">
                  <c:v>41045.537708333337</c:v>
                </c:pt>
                <c:pt idx="249">
                  <c:v>41045.579224537039</c:v>
                </c:pt>
                <c:pt idx="250">
                  <c:v>41127.471736111111</c:v>
                </c:pt>
                <c:pt idx="251">
                  <c:v>41134.53634259259</c:v>
                </c:pt>
                <c:pt idx="252">
                  <c:v>41134.592870370368</c:v>
                </c:pt>
                <c:pt idx="253">
                  <c:v>41134.593425925923</c:v>
                </c:pt>
                <c:pt idx="254">
                  <c:v>41134.596458333333</c:v>
                </c:pt>
                <c:pt idx="255">
                  <c:v>41134.601527777777</c:v>
                </c:pt>
                <c:pt idx="256">
                  <c:v>41134.605613425927</c:v>
                </c:pt>
                <c:pt idx="257">
                  <c:v>41134.608078703706</c:v>
                </c:pt>
                <c:pt idx="258">
                  <c:v>41173.610196759262</c:v>
                </c:pt>
                <c:pt idx="259">
                  <c:v>41173.633877314816</c:v>
                </c:pt>
                <c:pt idx="260">
                  <c:v>41173.747199074074</c:v>
                </c:pt>
                <c:pt idx="261">
                  <c:v>41173.88689814815</c:v>
                </c:pt>
                <c:pt idx="262">
                  <c:v>41174.007743055554</c:v>
                </c:pt>
                <c:pt idx="263">
                  <c:v>41174.188657407409</c:v>
                </c:pt>
                <c:pt idx="264">
                  <c:v>41174.332175925927</c:v>
                </c:pt>
                <c:pt idx="265">
                  <c:v>41174.407384259262</c:v>
                </c:pt>
                <c:pt idx="266">
                  <c:v>41174.506388888891</c:v>
                </c:pt>
                <c:pt idx="267">
                  <c:v>41174.676655092589</c:v>
                </c:pt>
                <c:pt idx="268">
                  <c:v>41174.844664351855</c:v>
                </c:pt>
                <c:pt idx="269">
                  <c:v>41175.191701388889</c:v>
                </c:pt>
                <c:pt idx="270">
                  <c:v>41175.358587962961</c:v>
                </c:pt>
                <c:pt idx="271">
                  <c:v>41175.362268518518</c:v>
                </c:pt>
                <c:pt idx="272">
                  <c:v>41175.36277777778</c:v>
                </c:pt>
                <c:pt idx="273">
                  <c:v>41175.511307870373</c:v>
                </c:pt>
                <c:pt idx="274">
                  <c:v>41175.741180555553</c:v>
                </c:pt>
                <c:pt idx="275">
                  <c:v>41175.865914351853</c:v>
                </c:pt>
                <c:pt idx="276">
                  <c:v>41175.9999537037</c:v>
                </c:pt>
                <c:pt idx="277">
                  <c:v>41176.194537037038</c:v>
                </c:pt>
                <c:pt idx="278">
                  <c:v>41176.342048611114</c:v>
                </c:pt>
                <c:pt idx="279">
                  <c:v>41176.396747685183</c:v>
                </c:pt>
                <c:pt idx="280">
                  <c:v>41176.490624999999</c:v>
                </c:pt>
                <c:pt idx="281">
                  <c:v>41176.669340277775</c:v>
                </c:pt>
                <c:pt idx="282">
                  <c:v>41176.932986111111</c:v>
                </c:pt>
                <c:pt idx="283">
                  <c:v>41177.081770833334</c:v>
                </c:pt>
                <c:pt idx="284">
                  <c:v>41177.320196759261</c:v>
                </c:pt>
                <c:pt idx="285">
                  <c:v>41177.341516203705</c:v>
                </c:pt>
                <c:pt idx="286">
                  <c:v>41177.38208333333</c:v>
                </c:pt>
                <c:pt idx="287">
                  <c:v>41177.522037037037</c:v>
                </c:pt>
                <c:pt idx="288">
                  <c:v>41194.813761574071</c:v>
                </c:pt>
                <c:pt idx="289">
                  <c:v>41194.878842592596</c:v>
                </c:pt>
                <c:pt idx="290">
                  <c:v>41195.021099537036</c:v>
                </c:pt>
                <c:pt idx="291">
                  <c:v>41240.510335648149</c:v>
                </c:pt>
                <c:pt idx="292">
                  <c:v>41545.949780092589</c:v>
                </c:pt>
                <c:pt idx="293">
                  <c:v>41546.02679398148</c:v>
                </c:pt>
                <c:pt idx="294">
                  <c:v>41546.061435185184</c:v>
                </c:pt>
                <c:pt idx="295">
                  <c:v>41555.478460648148</c:v>
                </c:pt>
                <c:pt idx="296">
                  <c:v>41555.548703703702</c:v>
                </c:pt>
                <c:pt idx="297">
                  <c:v>41555.702372685184</c:v>
                </c:pt>
                <c:pt idx="298">
                  <c:v>41555.785428240742</c:v>
                </c:pt>
                <c:pt idx="299">
                  <c:v>41555.905902777777</c:v>
                </c:pt>
                <c:pt idx="300">
                  <c:v>41556.194456018522</c:v>
                </c:pt>
                <c:pt idx="301">
                  <c:v>41556.195069444446</c:v>
                </c:pt>
                <c:pt idx="302">
                  <c:v>41556.358067129629</c:v>
                </c:pt>
                <c:pt idx="303">
                  <c:v>41556.500590277778</c:v>
                </c:pt>
                <c:pt idx="304">
                  <c:v>41556.671412037038</c:v>
                </c:pt>
                <c:pt idx="305">
                  <c:v>41556.847777777781</c:v>
                </c:pt>
                <c:pt idx="306">
                  <c:v>41556.986932870372</c:v>
                </c:pt>
                <c:pt idx="307">
                  <c:v>41557.178229166668</c:v>
                </c:pt>
                <c:pt idx="308">
                  <c:v>41557.356180555558</c:v>
                </c:pt>
                <c:pt idx="309">
                  <c:v>41557.477233796293</c:v>
                </c:pt>
                <c:pt idx="310">
                  <c:v>41557.527372685188</c:v>
                </c:pt>
                <c:pt idx="311">
                  <c:v>41557.530925925923</c:v>
                </c:pt>
                <c:pt idx="312">
                  <c:v>41557.530972222223</c:v>
                </c:pt>
                <c:pt idx="313">
                  <c:v>41557.533715277779</c:v>
                </c:pt>
                <c:pt idx="314">
                  <c:v>41557.678784722222</c:v>
                </c:pt>
                <c:pt idx="315">
                  <c:v>41557.859791666669</c:v>
                </c:pt>
                <c:pt idx="316">
                  <c:v>41558.044768518521</c:v>
                </c:pt>
                <c:pt idx="317">
                  <c:v>41558.244409722225</c:v>
                </c:pt>
                <c:pt idx="318">
                  <c:v>41558.359861111108</c:v>
                </c:pt>
                <c:pt idx="319">
                  <c:v>41558.505358796298</c:v>
                </c:pt>
                <c:pt idx="320">
                  <c:v>41558.699374999997</c:v>
                </c:pt>
                <c:pt idx="321">
                  <c:v>41558.842604166668</c:v>
                </c:pt>
                <c:pt idx="322">
                  <c:v>41558.977407407408</c:v>
                </c:pt>
                <c:pt idx="323">
                  <c:v>41559.171296296299</c:v>
                </c:pt>
                <c:pt idx="324">
                  <c:v>41559.358657407407</c:v>
                </c:pt>
                <c:pt idx="325">
                  <c:v>41559.530081018522</c:v>
                </c:pt>
                <c:pt idx="326">
                  <c:v>41582.886620370373</c:v>
                </c:pt>
                <c:pt idx="327">
                  <c:v>41582.940347222226</c:v>
                </c:pt>
                <c:pt idx="328">
                  <c:v>41583.176851851851</c:v>
                </c:pt>
                <c:pt idx="329">
                  <c:v>41583.338425925926</c:v>
                </c:pt>
                <c:pt idx="330">
                  <c:v>41583.534016203703</c:v>
                </c:pt>
                <c:pt idx="331">
                  <c:v>41583.663437499999</c:v>
                </c:pt>
                <c:pt idx="332">
                  <c:v>41583.721759259257</c:v>
                </c:pt>
                <c:pt idx="333">
                  <c:v>41583.839930555558</c:v>
                </c:pt>
                <c:pt idx="334">
                  <c:v>41584.047615740739</c:v>
                </c:pt>
                <c:pt idx="335">
                  <c:v>41584.198877314811</c:v>
                </c:pt>
                <c:pt idx="336">
                  <c:v>41584.210509259261</c:v>
                </c:pt>
                <c:pt idx="337">
                  <c:v>41584.210787037038</c:v>
                </c:pt>
                <c:pt idx="338">
                  <c:v>41584.213136574072</c:v>
                </c:pt>
                <c:pt idx="339">
                  <c:v>41584.213356481479</c:v>
                </c:pt>
                <c:pt idx="340">
                  <c:v>41584.332106481481</c:v>
                </c:pt>
                <c:pt idx="341">
                  <c:v>41584.363229166665</c:v>
                </c:pt>
                <c:pt idx="342">
                  <c:v>41584.488125000003</c:v>
                </c:pt>
                <c:pt idx="343">
                  <c:v>41584.734618055554</c:v>
                </c:pt>
                <c:pt idx="344">
                  <c:v>41584.7734375</c:v>
                </c:pt>
                <c:pt idx="345">
                  <c:v>41584.821076388886</c:v>
                </c:pt>
                <c:pt idx="346">
                  <c:v>41584.824432870373</c:v>
                </c:pt>
                <c:pt idx="347">
                  <c:v>41584.917592592596</c:v>
                </c:pt>
                <c:pt idx="348">
                  <c:v>41584.980995370373</c:v>
                </c:pt>
                <c:pt idx="349">
                  <c:v>41585.082395833335</c:v>
                </c:pt>
                <c:pt idx="350">
                  <c:v>41585.211087962962</c:v>
                </c:pt>
                <c:pt idx="351">
                  <c:v>41585.217222222222</c:v>
                </c:pt>
                <c:pt idx="352">
                  <c:v>41585.328564814816</c:v>
                </c:pt>
                <c:pt idx="353">
                  <c:v>41585.329062500001</c:v>
                </c:pt>
                <c:pt idx="354">
                  <c:v>41585.33798611111</c:v>
                </c:pt>
                <c:pt idx="355">
                  <c:v>41585.463923611111</c:v>
                </c:pt>
                <c:pt idx="356">
                  <c:v>41585.513703703706</c:v>
                </c:pt>
                <c:pt idx="357">
                  <c:v>41585.729618055557</c:v>
                </c:pt>
                <c:pt idx="358">
                  <c:v>41585.819837962961</c:v>
                </c:pt>
                <c:pt idx="359">
                  <c:v>41585.888761574075</c:v>
                </c:pt>
                <c:pt idx="360">
                  <c:v>41585.9528125</c:v>
                </c:pt>
                <c:pt idx="361">
                  <c:v>41586.020844907405</c:v>
                </c:pt>
                <c:pt idx="362">
                  <c:v>41586.040185185186</c:v>
                </c:pt>
                <c:pt idx="363">
                  <c:v>41586.040381944447</c:v>
                </c:pt>
                <c:pt idx="364">
                  <c:v>41586.203483796293</c:v>
                </c:pt>
                <c:pt idx="365">
                  <c:v>41586.208194444444</c:v>
                </c:pt>
                <c:pt idx="366">
                  <c:v>41586.333634259259</c:v>
                </c:pt>
                <c:pt idx="367">
                  <c:v>41586.348449074074</c:v>
                </c:pt>
                <c:pt idx="368">
                  <c:v>41586.484259259261</c:v>
                </c:pt>
                <c:pt idx="369">
                  <c:v>41586.505729166667</c:v>
                </c:pt>
                <c:pt idx="370">
                  <c:v>41586.640428240738</c:v>
                </c:pt>
                <c:pt idx="371">
                  <c:v>41674.411481481482</c:v>
                </c:pt>
                <c:pt idx="372">
                  <c:v>41695.764062499999</c:v>
                </c:pt>
                <c:pt idx="373">
                  <c:v>41695.909317129626</c:v>
                </c:pt>
                <c:pt idx="374">
                  <c:v>41695.90965277778</c:v>
                </c:pt>
                <c:pt idx="375">
                  <c:v>41704.627013888887</c:v>
                </c:pt>
                <c:pt idx="376">
                  <c:v>41717.624085648145</c:v>
                </c:pt>
                <c:pt idx="377">
                  <c:v>41717.624537037038</c:v>
                </c:pt>
                <c:pt idx="378">
                  <c:v>41717.624791666669</c:v>
                </c:pt>
                <c:pt idx="379">
                  <c:v>41717.632002314815</c:v>
                </c:pt>
                <c:pt idx="380">
                  <c:v>41717.632268518515</c:v>
                </c:pt>
                <c:pt idx="381">
                  <c:v>41717.632569444446</c:v>
                </c:pt>
                <c:pt idx="382">
                  <c:v>41717.638078703705</c:v>
                </c:pt>
                <c:pt idx="383">
                  <c:v>41717.642164351855</c:v>
                </c:pt>
                <c:pt idx="384">
                  <c:v>41717.652824074074</c:v>
                </c:pt>
                <c:pt idx="385">
                  <c:v>41717.653055555558</c:v>
                </c:pt>
                <c:pt idx="386">
                  <c:v>41717.653287037036</c:v>
                </c:pt>
                <c:pt idx="387">
                  <c:v>41717.653935185182</c:v>
                </c:pt>
                <c:pt idx="388">
                  <c:v>41717.657719907409</c:v>
                </c:pt>
                <c:pt idx="389">
                  <c:v>41717.663298611114</c:v>
                </c:pt>
                <c:pt idx="390">
                  <c:v>41717.666597222225</c:v>
                </c:pt>
                <c:pt idx="391">
                  <c:v>41717.669965277775</c:v>
                </c:pt>
                <c:pt idx="392">
                  <c:v>41717.674722222226</c:v>
                </c:pt>
                <c:pt idx="393">
                  <c:v>41717.674976851849</c:v>
                </c:pt>
                <c:pt idx="394">
                  <c:v>41717.677361111113</c:v>
                </c:pt>
                <c:pt idx="395">
                  <c:v>41717.68105324074</c:v>
                </c:pt>
                <c:pt idx="396">
                  <c:v>41717.70579861111</c:v>
                </c:pt>
                <c:pt idx="397">
                  <c:v>41717.749872685185</c:v>
                </c:pt>
                <c:pt idx="398">
                  <c:v>41730.690879629627</c:v>
                </c:pt>
                <c:pt idx="399">
                  <c:v>41730.712905092594</c:v>
                </c:pt>
                <c:pt idx="400">
                  <c:v>41730.743668981479</c:v>
                </c:pt>
                <c:pt idx="401">
                  <c:v>41730.761134259257</c:v>
                </c:pt>
                <c:pt idx="402">
                  <c:v>41730.796643518515</c:v>
                </c:pt>
                <c:pt idx="403">
                  <c:v>41730.859375</c:v>
                </c:pt>
                <c:pt idx="404">
                  <c:v>41730.922268518516</c:v>
                </c:pt>
                <c:pt idx="405">
                  <c:v>41730.922650462962</c:v>
                </c:pt>
                <c:pt idx="406">
                  <c:v>41730.988611111112</c:v>
                </c:pt>
                <c:pt idx="407">
                  <c:v>41731.083078703705</c:v>
                </c:pt>
                <c:pt idx="408">
                  <c:v>41731.083761574075</c:v>
                </c:pt>
                <c:pt idx="409">
                  <c:v>41731.130578703705</c:v>
                </c:pt>
                <c:pt idx="410">
                  <c:v>41731.130856481483</c:v>
                </c:pt>
                <c:pt idx="411">
                  <c:v>41731.200567129628</c:v>
                </c:pt>
                <c:pt idx="412">
                  <c:v>41731.235694444447</c:v>
                </c:pt>
                <c:pt idx="413">
                  <c:v>41731.25917824074</c:v>
                </c:pt>
                <c:pt idx="414">
                  <c:v>41731.346597222226</c:v>
                </c:pt>
                <c:pt idx="415">
                  <c:v>41731.346631944441</c:v>
                </c:pt>
                <c:pt idx="416">
                  <c:v>41731.401689814818</c:v>
                </c:pt>
                <c:pt idx="417">
                  <c:v>41731.433622685188</c:v>
                </c:pt>
                <c:pt idx="418">
                  <c:v>41731.438125000001</c:v>
                </c:pt>
                <c:pt idx="419">
                  <c:v>41731.516759259262</c:v>
                </c:pt>
                <c:pt idx="420">
                  <c:v>41731.516817129632</c:v>
                </c:pt>
                <c:pt idx="421">
                  <c:v>41731.600138888891</c:v>
                </c:pt>
                <c:pt idx="422">
                  <c:v>41731.600185185183</c:v>
                </c:pt>
                <c:pt idx="423">
                  <c:v>41731.653217592589</c:v>
                </c:pt>
                <c:pt idx="424">
                  <c:v>41731.752766203703</c:v>
                </c:pt>
                <c:pt idx="425">
                  <c:v>41731.752800925926</c:v>
                </c:pt>
                <c:pt idx="426">
                  <c:v>41731.752881944441</c:v>
                </c:pt>
                <c:pt idx="427">
                  <c:v>41731.930486111109</c:v>
                </c:pt>
                <c:pt idx="428">
                  <c:v>41731.930810185186</c:v>
                </c:pt>
                <c:pt idx="429">
                  <c:v>41731.93141203704</c:v>
                </c:pt>
                <c:pt idx="430">
                  <c:v>41731.931828703702</c:v>
                </c:pt>
                <c:pt idx="431">
                  <c:v>41731.97216435185</c:v>
                </c:pt>
                <c:pt idx="432">
                  <c:v>41732.121006944442</c:v>
                </c:pt>
                <c:pt idx="433">
                  <c:v>41732.121481481481</c:v>
                </c:pt>
                <c:pt idx="434">
                  <c:v>41732.121921296297</c:v>
                </c:pt>
                <c:pt idx="435">
                  <c:v>41732.139884259261</c:v>
                </c:pt>
                <c:pt idx="436">
                  <c:v>41732.171365740738</c:v>
                </c:pt>
                <c:pt idx="437">
                  <c:v>41732.220937500002</c:v>
                </c:pt>
                <c:pt idx="438">
                  <c:v>41732.260127314818</c:v>
                </c:pt>
                <c:pt idx="439">
                  <c:v>41732.316967592589</c:v>
                </c:pt>
                <c:pt idx="440">
                  <c:v>41732.346041666664</c:v>
                </c:pt>
                <c:pt idx="441">
                  <c:v>41732.363206018519</c:v>
                </c:pt>
                <c:pt idx="442">
                  <c:v>41732.363622685189</c:v>
                </c:pt>
                <c:pt idx="443">
                  <c:v>41732.396655092591</c:v>
                </c:pt>
                <c:pt idx="444">
                  <c:v>41732.458553240744</c:v>
                </c:pt>
                <c:pt idx="445">
                  <c:v>41732.467962962961</c:v>
                </c:pt>
                <c:pt idx="446">
                  <c:v>41732.518240740741</c:v>
                </c:pt>
                <c:pt idx="447">
                  <c:v>41732.700011574074</c:v>
                </c:pt>
                <c:pt idx="448">
                  <c:v>41732.918865740743</c:v>
                </c:pt>
                <c:pt idx="449">
                  <c:v>41733.036111111112</c:v>
                </c:pt>
                <c:pt idx="450">
                  <c:v>41733.195092592592</c:v>
                </c:pt>
                <c:pt idx="451">
                  <c:v>41733.351620370369</c:v>
                </c:pt>
                <c:pt idx="452">
                  <c:v>41733.36341435185</c:v>
                </c:pt>
                <c:pt idx="453">
                  <c:v>41733.508460648147</c:v>
                </c:pt>
                <c:pt idx="454">
                  <c:v>41733.59652777778</c:v>
                </c:pt>
                <c:pt idx="455">
                  <c:v>41733.845833333333</c:v>
                </c:pt>
                <c:pt idx="456">
                  <c:v>41734.031840277778</c:v>
                </c:pt>
                <c:pt idx="457">
                  <c:v>41734.26053240741</c:v>
                </c:pt>
                <c:pt idx="458">
                  <c:v>41734.346122685187</c:v>
                </c:pt>
                <c:pt idx="459">
                  <c:v>41734.359085648146</c:v>
                </c:pt>
                <c:pt idx="460">
                  <c:v>41734.359270833331</c:v>
                </c:pt>
                <c:pt idx="461">
                  <c:v>41734.544062499997</c:v>
                </c:pt>
                <c:pt idx="462">
                  <c:v>41734.764351851853</c:v>
                </c:pt>
                <c:pt idx="463">
                  <c:v>41734.857974537037</c:v>
                </c:pt>
                <c:pt idx="464">
                  <c:v>41735.061006944445</c:v>
                </c:pt>
                <c:pt idx="465">
                  <c:v>41735.272152777776</c:v>
                </c:pt>
                <c:pt idx="466">
                  <c:v>41735.30259259259</c:v>
                </c:pt>
                <c:pt idx="467">
                  <c:v>41735.404999999999</c:v>
                </c:pt>
                <c:pt idx="468">
                  <c:v>41735.405127314814</c:v>
                </c:pt>
                <c:pt idx="469">
                  <c:v>41735.47252314815</c:v>
                </c:pt>
                <c:pt idx="470">
                  <c:v>41735.67864583333</c:v>
                </c:pt>
                <c:pt idx="471">
                  <c:v>41735.863356481481</c:v>
                </c:pt>
                <c:pt idx="472">
                  <c:v>41736.065567129626</c:v>
                </c:pt>
                <c:pt idx="473">
                  <c:v>41736.215428240743</c:v>
                </c:pt>
                <c:pt idx="474">
                  <c:v>41736.322395833333</c:v>
                </c:pt>
                <c:pt idx="475">
                  <c:v>41736.345312500001</c:v>
                </c:pt>
                <c:pt idx="476">
                  <c:v>41736.47556712963</c:v>
                </c:pt>
                <c:pt idx="477">
                  <c:v>41736.503379629627</c:v>
                </c:pt>
                <c:pt idx="478">
                  <c:v>41736.50576388889</c:v>
                </c:pt>
                <c:pt idx="479">
                  <c:v>41736.506354166668</c:v>
                </c:pt>
                <c:pt idx="480">
                  <c:v>41736.5075</c:v>
                </c:pt>
                <c:pt idx="481">
                  <c:v>41736.515011574076</c:v>
                </c:pt>
                <c:pt idx="482">
                  <c:v>41736.681388888886</c:v>
                </c:pt>
                <c:pt idx="483">
                  <c:v>41736.861087962963</c:v>
                </c:pt>
                <c:pt idx="484">
                  <c:v>41737.02716435185</c:v>
                </c:pt>
                <c:pt idx="485">
                  <c:v>41737.287187499998</c:v>
                </c:pt>
                <c:pt idx="486">
                  <c:v>41737.331967592596</c:v>
                </c:pt>
                <c:pt idx="487">
                  <c:v>41737.396620370368</c:v>
                </c:pt>
                <c:pt idx="488">
                  <c:v>41737.49863425926</c:v>
                </c:pt>
                <c:pt idx="489">
                  <c:v>41737.698622685188</c:v>
                </c:pt>
                <c:pt idx="490">
                  <c:v>41737.822013888886</c:v>
                </c:pt>
                <c:pt idx="491">
                  <c:v>41738.161134259259</c:v>
                </c:pt>
                <c:pt idx="492">
                  <c:v>41738.300763888888</c:v>
                </c:pt>
                <c:pt idx="493">
                  <c:v>41738.315891203703</c:v>
                </c:pt>
                <c:pt idx="494">
                  <c:v>41759.372685185182</c:v>
                </c:pt>
                <c:pt idx="495">
                  <c:v>41759.398020833331</c:v>
                </c:pt>
                <c:pt idx="496">
                  <c:v>41759.405439814815</c:v>
                </c:pt>
                <c:pt idx="497">
                  <c:v>41759.419942129629</c:v>
                </c:pt>
                <c:pt idx="498">
                  <c:v>41759.421261574076</c:v>
                </c:pt>
                <c:pt idx="499">
                  <c:v>41759.423368055555</c:v>
                </c:pt>
                <c:pt idx="500">
                  <c:v>41759.431701388887</c:v>
                </c:pt>
                <c:pt idx="501">
                  <c:v>41759.439502314817</c:v>
                </c:pt>
                <c:pt idx="502">
                  <c:v>41759.448807870373</c:v>
                </c:pt>
                <c:pt idx="503">
                  <c:v>41759.454479166663</c:v>
                </c:pt>
                <c:pt idx="504">
                  <c:v>41759.477743055555</c:v>
                </c:pt>
                <c:pt idx="505">
                  <c:v>41759.477997685186</c:v>
                </c:pt>
                <c:pt idx="506">
                  <c:v>41759.494780092595</c:v>
                </c:pt>
                <c:pt idx="507">
                  <c:v>41831.418171296296</c:v>
                </c:pt>
                <c:pt idx="508">
                  <c:v>41831.444444444445</c:v>
                </c:pt>
                <c:pt idx="509">
                  <c:v>42088.839189814818</c:v>
                </c:pt>
                <c:pt idx="510">
                  <c:v>42146.569733796299</c:v>
                </c:pt>
                <c:pt idx="511">
                  <c:v>42163.512974537036</c:v>
                </c:pt>
                <c:pt idx="512">
                  <c:v>42163.619340277779</c:v>
                </c:pt>
                <c:pt idx="513">
                  <c:v>42163.619363425925</c:v>
                </c:pt>
                <c:pt idx="514">
                  <c:v>42216.621574074074</c:v>
                </c:pt>
                <c:pt idx="515">
                  <c:v>42318.512187499997</c:v>
                </c:pt>
                <c:pt idx="516">
                  <c:v>42318.558888888889</c:v>
                </c:pt>
                <c:pt idx="517">
                  <c:v>42318.562268518515</c:v>
                </c:pt>
                <c:pt idx="518">
                  <c:v>42318.5702662037</c:v>
                </c:pt>
                <c:pt idx="519">
                  <c:v>42318.570613425924</c:v>
                </c:pt>
                <c:pt idx="520">
                  <c:v>42318.577696759261</c:v>
                </c:pt>
                <c:pt idx="521">
                  <c:v>42318.578715277778</c:v>
                </c:pt>
                <c:pt idx="522">
                  <c:v>42318.578773148147</c:v>
                </c:pt>
                <c:pt idx="523">
                  <c:v>42341.554861111108</c:v>
                </c:pt>
                <c:pt idx="524">
                  <c:v>42388.477083333331</c:v>
                </c:pt>
                <c:pt idx="525">
                  <c:v>42388.581516203703</c:v>
                </c:pt>
                <c:pt idx="526">
                  <c:v>42388.751979166664</c:v>
                </c:pt>
                <c:pt idx="527">
                  <c:v>42447.561053240737</c:v>
                </c:pt>
                <c:pt idx="528">
                  <c:v>42459.304155092592</c:v>
                </c:pt>
                <c:pt idx="529">
                  <c:v>42459.407719907409</c:v>
                </c:pt>
                <c:pt idx="530">
                  <c:v>42459.418379629627</c:v>
                </c:pt>
                <c:pt idx="531">
                  <c:v>42459.418425925927</c:v>
                </c:pt>
                <c:pt idx="532">
                  <c:v>42459.41846064815</c:v>
                </c:pt>
                <c:pt idx="533">
                  <c:v>42459.41851851852</c:v>
                </c:pt>
                <c:pt idx="534">
                  <c:v>42459.418541666666</c:v>
                </c:pt>
                <c:pt idx="535">
                  <c:v>42459.418564814812</c:v>
                </c:pt>
                <c:pt idx="536">
                  <c:v>42459.419571759259</c:v>
                </c:pt>
                <c:pt idx="537">
                  <c:v>42459.419907407406</c:v>
                </c:pt>
                <c:pt idx="538">
                  <c:v>42459.435196759259</c:v>
                </c:pt>
                <c:pt idx="539">
                  <c:v>42459.435219907406</c:v>
                </c:pt>
                <c:pt idx="540">
                  <c:v>42459.435243055559</c:v>
                </c:pt>
                <c:pt idx="541">
                  <c:v>42459.435266203705</c:v>
                </c:pt>
                <c:pt idx="542">
                  <c:v>42459.437731481485</c:v>
                </c:pt>
                <c:pt idx="543">
                  <c:v>42459.441400462965</c:v>
                </c:pt>
                <c:pt idx="544">
                  <c:v>42459.444490740738</c:v>
                </c:pt>
                <c:pt idx="545">
                  <c:v>42459.447534722225</c:v>
                </c:pt>
                <c:pt idx="546">
                  <c:v>42459.485983796294</c:v>
                </c:pt>
                <c:pt idx="547">
                  <c:v>42459.486331018517</c:v>
                </c:pt>
                <c:pt idx="548">
                  <c:v>42459.514918981484</c:v>
                </c:pt>
                <c:pt idx="549">
                  <c:v>42459.514953703707</c:v>
                </c:pt>
                <c:pt idx="550">
                  <c:v>42459.51525462963</c:v>
                </c:pt>
                <c:pt idx="551">
                  <c:v>42459.608530092592</c:v>
                </c:pt>
                <c:pt idx="552">
                  <c:v>42459.608819444446</c:v>
                </c:pt>
                <c:pt idx="553">
                  <c:v>42459.689305555556</c:v>
                </c:pt>
                <c:pt idx="554">
                  <c:v>42459.864479166667</c:v>
                </c:pt>
                <c:pt idx="555">
                  <c:v>42460.011377314811</c:v>
                </c:pt>
                <c:pt idx="556">
                  <c:v>42460.162916666668</c:v>
                </c:pt>
                <c:pt idx="557">
                  <c:v>42460.313391203701</c:v>
                </c:pt>
                <c:pt idx="558">
                  <c:v>42460.325520833336</c:v>
                </c:pt>
                <c:pt idx="559">
                  <c:v>42578.703159722223</c:v>
                </c:pt>
                <c:pt idx="560">
                  <c:v>42578.793622685182</c:v>
                </c:pt>
                <c:pt idx="561">
                  <c:v>42578.914641203701</c:v>
                </c:pt>
                <c:pt idx="562">
                  <c:v>42578.936030092591</c:v>
                </c:pt>
                <c:pt idx="563">
                  <c:v>42579.024745370371</c:v>
                </c:pt>
                <c:pt idx="564">
                  <c:v>42579.252685185187</c:v>
                </c:pt>
                <c:pt idx="565">
                  <c:v>42579.359444444446</c:v>
                </c:pt>
                <c:pt idx="566">
                  <c:v>42579.49355324074</c:v>
                </c:pt>
                <c:pt idx="567">
                  <c:v>42579.496099537035</c:v>
                </c:pt>
                <c:pt idx="568">
                  <c:v>42579.496539351851</c:v>
                </c:pt>
                <c:pt idx="569">
                  <c:v>42579.755671296298</c:v>
                </c:pt>
                <c:pt idx="570">
                  <c:v>42579.859039351853</c:v>
                </c:pt>
                <c:pt idx="571">
                  <c:v>42580.011701388888</c:v>
                </c:pt>
                <c:pt idx="572">
                  <c:v>42580.225821759261</c:v>
                </c:pt>
                <c:pt idx="573">
                  <c:v>42580.351180555554</c:v>
                </c:pt>
                <c:pt idx="574">
                  <c:v>42580.386689814812</c:v>
                </c:pt>
                <c:pt idx="575">
                  <c:v>42580.872071759259</c:v>
                </c:pt>
                <c:pt idx="576">
                  <c:v>42581.027939814812</c:v>
                </c:pt>
                <c:pt idx="577">
                  <c:v>42581.237951388888</c:v>
                </c:pt>
                <c:pt idx="578">
                  <c:v>42581.314687500002</c:v>
                </c:pt>
                <c:pt idx="579">
                  <c:v>42581.315069444441</c:v>
                </c:pt>
                <c:pt idx="580">
                  <c:v>42581.37060185185</c:v>
                </c:pt>
                <c:pt idx="581">
                  <c:v>42581.516527777778</c:v>
                </c:pt>
                <c:pt idx="582">
                  <c:v>42581.704004629632</c:v>
                </c:pt>
                <c:pt idx="583">
                  <c:v>42581.967638888891</c:v>
                </c:pt>
                <c:pt idx="584">
                  <c:v>42582.029583333337</c:v>
                </c:pt>
                <c:pt idx="585">
                  <c:v>42582.235810185186</c:v>
                </c:pt>
                <c:pt idx="586">
                  <c:v>42582.363159722219</c:v>
                </c:pt>
                <c:pt idx="587">
                  <c:v>42582.363275462965</c:v>
                </c:pt>
                <c:pt idx="588">
                  <c:v>42582.368692129632</c:v>
                </c:pt>
                <c:pt idx="589">
                  <c:v>42582.46733796296</c:v>
                </c:pt>
                <c:pt idx="590">
                  <c:v>42582.470625000002</c:v>
                </c:pt>
                <c:pt idx="591">
                  <c:v>42582.536446759259</c:v>
                </c:pt>
                <c:pt idx="592">
                  <c:v>42582.542314814818</c:v>
                </c:pt>
                <c:pt idx="593">
                  <c:v>42582.542326388888</c:v>
                </c:pt>
                <c:pt idx="594">
                  <c:v>42582.542337962965</c:v>
                </c:pt>
                <c:pt idx="595">
                  <c:v>42582.542523148149</c:v>
                </c:pt>
                <c:pt idx="596">
                  <c:v>42582.54420138889</c:v>
                </c:pt>
                <c:pt idx="597">
                  <c:v>42582.545543981483</c:v>
                </c:pt>
                <c:pt idx="598">
                  <c:v>42582.56658564815</c:v>
                </c:pt>
                <c:pt idx="599">
                  <c:v>42582.566608796296</c:v>
                </c:pt>
                <c:pt idx="600">
                  <c:v>42582.566608796296</c:v>
                </c:pt>
                <c:pt idx="601">
                  <c:v>42582.566620370373</c:v>
                </c:pt>
                <c:pt idx="602">
                  <c:v>42582.566643518519</c:v>
                </c:pt>
                <c:pt idx="603">
                  <c:v>42582.570138888892</c:v>
                </c:pt>
                <c:pt idx="604">
                  <c:v>42582.571979166663</c:v>
                </c:pt>
                <c:pt idx="605">
                  <c:v>42582.575960648152</c:v>
                </c:pt>
                <c:pt idx="606">
                  <c:v>42582.578761574077</c:v>
                </c:pt>
                <c:pt idx="607">
                  <c:v>42582.584004629629</c:v>
                </c:pt>
                <c:pt idx="608">
                  <c:v>42582.599918981483</c:v>
                </c:pt>
                <c:pt idx="609">
                  <c:v>42582.601805555554</c:v>
                </c:pt>
                <c:pt idx="610">
                  <c:v>42582.743657407409</c:v>
                </c:pt>
                <c:pt idx="611">
                  <c:v>42582.744120370371</c:v>
                </c:pt>
                <c:pt idx="612">
                  <c:v>42582.745057870372</c:v>
                </c:pt>
                <c:pt idx="613">
                  <c:v>42582.745439814818</c:v>
                </c:pt>
                <c:pt idx="614">
                  <c:v>42582.746041666665</c:v>
                </c:pt>
                <c:pt idx="615">
                  <c:v>42582.746504629627</c:v>
                </c:pt>
                <c:pt idx="616">
                  <c:v>42582.835717592592</c:v>
                </c:pt>
                <c:pt idx="617">
                  <c:v>42583.028437499997</c:v>
                </c:pt>
                <c:pt idx="618">
                  <c:v>42583.239884259259</c:v>
                </c:pt>
                <c:pt idx="619">
                  <c:v>42583.309432870374</c:v>
                </c:pt>
                <c:pt idx="620">
                  <c:v>42583.353692129633</c:v>
                </c:pt>
                <c:pt idx="621">
                  <c:v>42583.493148148147</c:v>
                </c:pt>
                <c:pt idx="622">
                  <c:v>42641.555555555555</c:v>
                </c:pt>
                <c:pt idx="623">
                  <c:v>42647.738333333335</c:v>
                </c:pt>
                <c:pt idx="624">
                  <c:v>42647.859236111108</c:v>
                </c:pt>
                <c:pt idx="625">
                  <c:v>42648.17150462963</c:v>
                </c:pt>
                <c:pt idx="626">
                  <c:v>42657.477824074071</c:v>
                </c:pt>
                <c:pt idx="627">
                  <c:v>42657.700092592589</c:v>
                </c:pt>
                <c:pt idx="628">
                  <c:v>42657.701481481483</c:v>
                </c:pt>
                <c:pt idx="629">
                  <c:v>42657.736111111109</c:v>
                </c:pt>
                <c:pt idx="630">
                  <c:v>42657.738113425927</c:v>
                </c:pt>
                <c:pt idx="631">
                  <c:v>42657.738599537035</c:v>
                </c:pt>
                <c:pt idx="632">
                  <c:v>42657.739155092589</c:v>
                </c:pt>
                <c:pt idx="633">
                  <c:v>42657.739699074074</c:v>
                </c:pt>
                <c:pt idx="634">
                  <c:v>42657.770821759259</c:v>
                </c:pt>
                <c:pt idx="635">
                  <c:v>42657.822592592594</c:v>
                </c:pt>
                <c:pt idx="636">
                  <c:v>42657.85533564815</c:v>
                </c:pt>
                <c:pt idx="637">
                  <c:v>42657.855729166666</c:v>
                </c:pt>
                <c:pt idx="638">
                  <c:v>42657.980752314812</c:v>
                </c:pt>
                <c:pt idx="639">
                  <c:v>42658.121238425927</c:v>
                </c:pt>
                <c:pt idx="640">
                  <c:v>42658.188472222224</c:v>
                </c:pt>
                <c:pt idx="641">
                  <c:v>42658.373368055552</c:v>
                </c:pt>
                <c:pt idx="642">
                  <c:v>42658.378321759257</c:v>
                </c:pt>
                <c:pt idx="643">
                  <c:v>42658.378587962965</c:v>
                </c:pt>
                <c:pt idx="644">
                  <c:v>42658.524861111109</c:v>
                </c:pt>
                <c:pt idx="645">
                  <c:v>42658.702453703707</c:v>
                </c:pt>
                <c:pt idx="646">
                  <c:v>42658.817280092589</c:v>
                </c:pt>
                <c:pt idx="647">
                  <c:v>42658.842222222222</c:v>
                </c:pt>
                <c:pt idx="648">
                  <c:v>42658.842407407406</c:v>
                </c:pt>
                <c:pt idx="649">
                  <c:v>42658.982743055552</c:v>
                </c:pt>
                <c:pt idx="650">
                  <c:v>42659.093530092592</c:v>
                </c:pt>
                <c:pt idx="651">
                  <c:v>42659.093726851854</c:v>
                </c:pt>
                <c:pt idx="652">
                  <c:v>42659.137615740743</c:v>
                </c:pt>
                <c:pt idx="653">
                  <c:v>42659.347546296296</c:v>
                </c:pt>
                <c:pt idx="654">
                  <c:v>42659.34783564815</c:v>
                </c:pt>
                <c:pt idx="655">
                  <c:v>42659.349097222221</c:v>
                </c:pt>
                <c:pt idx="656">
                  <c:v>42659.532986111109</c:v>
                </c:pt>
                <c:pt idx="657">
                  <c:v>42659.539421296293</c:v>
                </c:pt>
                <c:pt idx="658">
                  <c:v>42659.539490740739</c:v>
                </c:pt>
                <c:pt idx="659">
                  <c:v>42659.708912037036</c:v>
                </c:pt>
                <c:pt idx="660">
                  <c:v>42659.822187500002</c:v>
                </c:pt>
                <c:pt idx="661">
                  <c:v>42659.850706018522</c:v>
                </c:pt>
                <c:pt idx="662">
                  <c:v>42659.857511574075</c:v>
                </c:pt>
                <c:pt idx="663">
                  <c:v>42659.982916666668</c:v>
                </c:pt>
                <c:pt idx="664">
                  <c:v>42660.21402777778</c:v>
                </c:pt>
                <c:pt idx="665">
                  <c:v>42660.318726851852</c:v>
                </c:pt>
                <c:pt idx="666">
                  <c:v>42660.318969907406</c:v>
                </c:pt>
                <c:pt idx="667">
                  <c:v>42660.324247685188</c:v>
                </c:pt>
                <c:pt idx="668">
                  <c:v>42660.526180555556</c:v>
                </c:pt>
                <c:pt idx="669">
                  <c:v>42660.562905092593</c:v>
                </c:pt>
                <c:pt idx="670">
                  <c:v>42660.563101851854</c:v>
                </c:pt>
                <c:pt idx="671">
                  <c:v>42660.704641203702</c:v>
                </c:pt>
                <c:pt idx="672">
                  <c:v>42660.830081018517</c:v>
                </c:pt>
                <c:pt idx="673">
                  <c:v>42660.873773148145</c:v>
                </c:pt>
                <c:pt idx="674">
                  <c:v>42660.873993055553</c:v>
                </c:pt>
                <c:pt idx="675">
                  <c:v>42660.990925925929</c:v>
                </c:pt>
                <c:pt idx="676">
                  <c:v>42661.071064814816</c:v>
                </c:pt>
                <c:pt idx="677">
                  <c:v>42661.188680555555</c:v>
                </c:pt>
                <c:pt idx="678">
                  <c:v>42661.345462962963</c:v>
                </c:pt>
                <c:pt idx="679">
                  <c:v>42661.360231481478</c:v>
                </c:pt>
                <c:pt idx="680">
                  <c:v>42661.36041666667</c:v>
                </c:pt>
                <c:pt idx="681">
                  <c:v>42661.523946759262</c:v>
                </c:pt>
                <c:pt idx="682">
                  <c:v>42661.602337962962</c:v>
                </c:pt>
                <c:pt idx="683">
                  <c:v>42661.602662037039</c:v>
                </c:pt>
                <c:pt idx="684">
                  <c:v>42661.710590277777</c:v>
                </c:pt>
                <c:pt idx="685">
                  <c:v>42788.466550925928</c:v>
                </c:pt>
                <c:pt idx="686">
                  <c:v>42788.615798611114</c:v>
                </c:pt>
                <c:pt idx="687">
                  <c:v>42788.787951388891</c:v>
                </c:pt>
                <c:pt idx="688">
                  <c:v>42803.539525462962</c:v>
                </c:pt>
                <c:pt idx="689">
                  <c:v>42803.570740740739</c:v>
                </c:pt>
                <c:pt idx="690">
                  <c:v>42803.674988425926</c:v>
                </c:pt>
                <c:pt idx="691">
                  <c:v>42803.71601851852</c:v>
                </c:pt>
                <c:pt idx="692">
                  <c:v>42803.765972222223</c:v>
                </c:pt>
                <c:pt idx="693">
                  <c:v>42803.878344907411</c:v>
                </c:pt>
                <c:pt idx="694">
                  <c:v>42803.881458333337</c:v>
                </c:pt>
                <c:pt idx="695">
                  <c:v>42804.002557870372</c:v>
                </c:pt>
                <c:pt idx="696">
                  <c:v>42804.195949074077</c:v>
                </c:pt>
                <c:pt idx="697">
                  <c:v>42804.316018518519</c:v>
                </c:pt>
                <c:pt idx="698">
                  <c:v>42804.31622685185</c:v>
                </c:pt>
                <c:pt idx="699">
                  <c:v>42804.3362037037</c:v>
                </c:pt>
                <c:pt idx="700">
                  <c:v>42804.56449074074</c:v>
                </c:pt>
                <c:pt idx="701">
                  <c:v>42804.709456018521</c:v>
                </c:pt>
                <c:pt idx="702">
                  <c:v>42804.835520833331</c:v>
                </c:pt>
                <c:pt idx="703">
                  <c:v>42805.025902777779</c:v>
                </c:pt>
                <c:pt idx="704">
                  <c:v>42805.230254629627</c:v>
                </c:pt>
                <c:pt idx="705">
                  <c:v>42805.317442129628</c:v>
                </c:pt>
                <c:pt idx="706">
                  <c:v>42805.35224537037</c:v>
                </c:pt>
                <c:pt idx="707">
                  <c:v>42805.352986111109</c:v>
                </c:pt>
                <c:pt idx="708">
                  <c:v>42805.535011574073</c:v>
                </c:pt>
                <c:pt idx="709">
                  <c:v>42805.670393518521</c:v>
                </c:pt>
                <c:pt idx="710">
                  <c:v>42805.865370370368</c:v>
                </c:pt>
                <c:pt idx="711">
                  <c:v>42806.013506944444</c:v>
                </c:pt>
                <c:pt idx="712">
                  <c:v>42806.226689814815</c:v>
                </c:pt>
                <c:pt idx="713">
                  <c:v>42806.368761574071</c:v>
                </c:pt>
                <c:pt idx="714">
                  <c:v>42806.371840277781</c:v>
                </c:pt>
                <c:pt idx="715">
                  <c:v>42806.37228009259</c:v>
                </c:pt>
                <c:pt idx="716">
                  <c:v>42806.648518518516</c:v>
                </c:pt>
                <c:pt idx="717">
                  <c:v>42806.715069444443</c:v>
                </c:pt>
                <c:pt idx="718">
                  <c:v>42806.715462962966</c:v>
                </c:pt>
                <c:pt idx="719">
                  <c:v>42806.871435185189</c:v>
                </c:pt>
                <c:pt idx="720">
                  <c:v>42806.87158564815</c:v>
                </c:pt>
                <c:pt idx="721">
                  <c:v>42806.915254629632</c:v>
                </c:pt>
                <c:pt idx="722">
                  <c:v>42806.998599537037</c:v>
                </c:pt>
                <c:pt idx="723">
                  <c:v>42807.213414351849</c:v>
                </c:pt>
                <c:pt idx="724">
                  <c:v>42807.316319444442</c:v>
                </c:pt>
                <c:pt idx="725">
                  <c:v>42807.316516203704</c:v>
                </c:pt>
                <c:pt idx="726">
                  <c:v>42807.33929398148</c:v>
                </c:pt>
                <c:pt idx="727">
                  <c:v>42807.47761574074</c:v>
                </c:pt>
                <c:pt idx="728">
                  <c:v>42807.477986111109</c:v>
                </c:pt>
                <c:pt idx="729">
                  <c:v>42807.536736111113</c:v>
                </c:pt>
                <c:pt idx="730">
                  <c:v>42807.714606481481</c:v>
                </c:pt>
                <c:pt idx="731">
                  <c:v>42807.81795138889</c:v>
                </c:pt>
                <c:pt idx="732">
                  <c:v>42807.835219907407</c:v>
                </c:pt>
                <c:pt idx="733">
                  <c:v>42807.835324074076</c:v>
                </c:pt>
                <c:pt idx="734">
                  <c:v>42808.058530092596</c:v>
                </c:pt>
                <c:pt idx="735">
                  <c:v>42808.239189814813</c:v>
                </c:pt>
                <c:pt idx="736">
                  <c:v>42808.316817129627</c:v>
                </c:pt>
                <c:pt idx="737">
                  <c:v>42808.316979166666</c:v>
                </c:pt>
                <c:pt idx="738">
                  <c:v>42808.366365740738</c:v>
                </c:pt>
                <c:pt idx="739">
                  <c:v>42808.472708333335</c:v>
                </c:pt>
                <c:pt idx="740">
                  <c:v>42808.473009259258</c:v>
                </c:pt>
                <c:pt idx="741">
                  <c:v>42808.521111111113</c:v>
                </c:pt>
                <c:pt idx="742">
                  <c:v>42808.627106481479</c:v>
                </c:pt>
                <c:pt idx="743">
                  <c:v>42808.627268518518</c:v>
                </c:pt>
                <c:pt idx="744">
                  <c:v>42808.708749999998</c:v>
                </c:pt>
                <c:pt idx="745">
                  <c:v>42808.812847222223</c:v>
                </c:pt>
                <c:pt idx="746">
                  <c:v>42808.812939814816</c:v>
                </c:pt>
                <c:pt idx="747">
                  <c:v>42808.856631944444</c:v>
                </c:pt>
                <c:pt idx="748">
                  <c:v>42809.00545138889</c:v>
                </c:pt>
                <c:pt idx="749">
                  <c:v>42809.238761574074</c:v>
                </c:pt>
                <c:pt idx="750">
                  <c:v>42809.315682870372</c:v>
                </c:pt>
                <c:pt idx="751">
                  <c:v>42809.375347222223</c:v>
                </c:pt>
                <c:pt idx="752">
                  <c:v>42809.462465277778</c:v>
                </c:pt>
                <c:pt idx="753">
                  <c:v>42809.529189814813</c:v>
                </c:pt>
                <c:pt idx="754">
                  <c:v>42809.6565625</c:v>
                </c:pt>
                <c:pt idx="755">
                  <c:v>42809.806400462963</c:v>
                </c:pt>
                <c:pt idx="756">
                  <c:v>42809.806562500002</c:v>
                </c:pt>
                <c:pt idx="757">
                  <c:v>42809.834166666667</c:v>
                </c:pt>
                <c:pt idx="758">
                  <c:v>42810.08326388889</c:v>
                </c:pt>
                <c:pt idx="759">
                  <c:v>42810.178344907406</c:v>
                </c:pt>
                <c:pt idx="760">
                  <c:v>42810.33666666667</c:v>
                </c:pt>
                <c:pt idx="761">
                  <c:v>42810.338460648149</c:v>
                </c:pt>
                <c:pt idx="762">
                  <c:v>42810.354594907411</c:v>
                </c:pt>
                <c:pt idx="763">
                  <c:v>42810.494942129626</c:v>
                </c:pt>
                <c:pt idx="764">
                  <c:v>42810.527997685182</c:v>
                </c:pt>
                <c:pt idx="765">
                  <c:v>42810.667627314811</c:v>
                </c:pt>
                <c:pt idx="766">
                  <c:v>42810.66777777778</c:v>
                </c:pt>
                <c:pt idx="767">
                  <c:v>42810.724583333336</c:v>
                </c:pt>
                <c:pt idx="768">
                  <c:v>42810.808368055557</c:v>
                </c:pt>
                <c:pt idx="769">
                  <c:v>42810.80846064815</c:v>
                </c:pt>
                <c:pt idx="770">
                  <c:v>42810.912118055552</c:v>
                </c:pt>
                <c:pt idx="771">
                  <c:v>42811.028333333335</c:v>
                </c:pt>
                <c:pt idx="772">
                  <c:v>42811.315636574072</c:v>
                </c:pt>
                <c:pt idx="773">
                  <c:v>42811.377372685187</c:v>
                </c:pt>
                <c:pt idx="774">
                  <c:v>42811.501342592594</c:v>
                </c:pt>
                <c:pt idx="775">
                  <c:v>42811.502129629633</c:v>
                </c:pt>
                <c:pt idx="776">
                  <c:v>42811.56894675926</c:v>
                </c:pt>
                <c:pt idx="777">
                  <c:v>42833.605995370373</c:v>
                </c:pt>
                <c:pt idx="778">
                  <c:v>42833.717187499999</c:v>
                </c:pt>
                <c:pt idx="779">
                  <c:v>42955.275370370371</c:v>
                </c:pt>
                <c:pt idx="780">
                  <c:v>42955.413541666669</c:v>
                </c:pt>
                <c:pt idx="781">
                  <c:v>42955.414467592593</c:v>
                </c:pt>
                <c:pt idx="782">
                  <c:v>42955.430509259262</c:v>
                </c:pt>
                <c:pt idx="783">
                  <c:v>42955.430844907409</c:v>
                </c:pt>
                <c:pt idx="784">
                  <c:v>42955.431273148148</c:v>
                </c:pt>
                <c:pt idx="785">
                  <c:v>42955.447245370371</c:v>
                </c:pt>
                <c:pt idx="786">
                  <c:v>42955.455555555556</c:v>
                </c:pt>
                <c:pt idx="787">
                  <c:v>42955.466087962966</c:v>
                </c:pt>
                <c:pt idx="788">
                  <c:v>42955.484317129631</c:v>
                </c:pt>
                <c:pt idx="789">
                  <c:v>42955.825543981482</c:v>
                </c:pt>
                <c:pt idx="790">
                  <c:v>42955.982256944444</c:v>
                </c:pt>
                <c:pt idx="791">
                  <c:v>42956.207175925927</c:v>
                </c:pt>
                <c:pt idx="792">
                  <c:v>42956.321979166663</c:v>
                </c:pt>
                <c:pt idx="793">
                  <c:v>42956.484872685185</c:v>
                </c:pt>
                <c:pt idx="794">
                  <c:v>42956.644571759258</c:v>
                </c:pt>
                <c:pt idx="795">
                  <c:v>42956.8125</c:v>
                </c:pt>
                <c:pt idx="796">
                  <c:v>42956.970081018517</c:v>
                </c:pt>
                <c:pt idx="797">
                  <c:v>42957.174861111111</c:v>
                </c:pt>
                <c:pt idx="798">
                  <c:v>42957.179016203707</c:v>
                </c:pt>
                <c:pt idx="799">
                  <c:v>42957.305787037039</c:v>
                </c:pt>
                <c:pt idx="800">
                  <c:v>42957.315636574072</c:v>
                </c:pt>
                <c:pt idx="801">
                  <c:v>42957.315798611111</c:v>
                </c:pt>
                <c:pt idx="802">
                  <c:v>42957.506423611114</c:v>
                </c:pt>
              </c:numCache>
            </c:numRef>
          </c:xVal>
          <c:yVal>
            <c:numRef>
              <c:f>Sheet1!$B$2:$B$804</c:f>
              <c:numCache>
                <c:formatCode>General</c:formatCode>
                <c:ptCount val="803"/>
                <c:pt idx="0">
                  <c:v>20</c:v>
                </c:pt>
                <c:pt idx="1">
                  <c:v>16</c:v>
                </c:pt>
                <c:pt idx="2">
                  <c:v>20</c:v>
                </c:pt>
                <c:pt idx="3">
                  <c:v>16</c:v>
                </c:pt>
                <c:pt idx="4">
                  <c:v>17</c:v>
                </c:pt>
                <c:pt idx="5">
                  <c:v>15</c:v>
                </c:pt>
                <c:pt idx="6">
                  <c:v>13</c:v>
                </c:pt>
                <c:pt idx="7">
                  <c:v>16</c:v>
                </c:pt>
                <c:pt idx="8">
                  <c:v>18</c:v>
                </c:pt>
                <c:pt idx="9">
                  <c:v>15</c:v>
                </c:pt>
                <c:pt idx="10">
                  <c:v>19</c:v>
                </c:pt>
                <c:pt idx="11">
                  <c:v>18</c:v>
                </c:pt>
                <c:pt idx="12">
                  <c:v>18</c:v>
                </c:pt>
                <c:pt idx="13">
                  <c:v>18</c:v>
                </c:pt>
                <c:pt idx="14">
                  <c:v>12</c:v>
                </c:pt>
                <c:pt idx="15">
                  <c:v>10</c:v>
                </c:pt>
                <c:pt idx="16">
                  <c:v>10</c:v>
                </c:pt>
                <c:pt idx="17">
                  <c:v>15</c:v>
                </c:pt>
                <c:pt idx="18">
                  <c:v>16</c:v>
                </c:pt>
                <c:pt idx="19">
                  <c:v>17</c:v>
                </c:pt>
                <c:pt idx="20">
                  <c:v>16</c:v>
                </c:pt>
                <c:pt idx="21">
                  <c:v>20</c:v>
                </c:pt>
                <c:pt idx="22">
                  <c:v>18</c:v>
                </c:pt>
                <c:pt idx="23">
                  <c:v>18</c:v>
                </c:pt>
                <c:pt idx="24">
                  <c:v>18</c:v>
                </c:pt>
                <c:pt idx="25">
                  <c:v>20</c:v>
                </c:pt>
                <c:pt idx="26">
                  <c:v>20</c:v>
                </c:pt>
                <c:pt idx="27">
                  <c:v>20</c:v>
                </c:pt>
                <c:pt idx="28">
                  <c:v>20</c:v>
                </c:pt>
                <c:pt idx="29">
                  <c:v>16</c:v>
                </c:pt>
                <c:pt idx="30">
                  <c:v>16</c:v>
                </c:pt>
                <c:pt idx="31">
                  <c:v>20</c:v>
                </c:pt>
                <c:pt idx="32">
                  <c:v>18</c:v>
                </c:pt>
                <c:pt idx="33">
                  <c:v>18</c:v>
                </c:pt>
                <c:pt idx="34">
                  <c:v>16</c:v>
                </c:pt>
                <c:pt idx="35">
                  <c:v>18</c:v>
                </c:pt>
                <c:pt idx="36">
                  <c:v>18</c:v>
                </c:pt>
                <c:pt idx="37">
                  <c:v>20</c:v>
                </c:pt>
                <c:pt idx="38">
                  <c:v>18</c:v>
                </c:pt>
                <c:pt idx="39">
                  <c:v>18</c:v>
                </c:pt>
                <c:pt idx="40">
                  <c:v>20</c:v>
                </c:pt>
                <c:pt idx="41">
                  <c:v>16</c:v>
                </c:pt>
                <c:pt idx="42">
                  <c:v>18</c:v>
                </c:pt>
                <c:pt idx="43">
                  <c:v>24</c:v>
                </c:pt>
                <c:pt idx="44">
                  <c:v>20</c:v>
                </c:pt>
                <c:pt idx="45">
                  <c:v>20</c:v>
                </c:pt>
                <c:pt idx="46">
                  <c:v>20</c:v>
                </c:pt>
                <c:pt idx="47">
                  <c:v>20</c:v>
                </c:pt>
                <c:pt idx="48">
                  <c:v>18</c:v>
                </c:pt>
                <c:pt idx="49">
                  <c:v>18</c:v>
                </c:pt>
                <c:pt idx="50">
                  <c:v>16</c:v>
                </c:pt>
                <c:pt idx="51">
                  <c:v>18</c:v>
                </c:pt>
                <c:pt idx="52">
                  <c:v>20</c:v>
                </c:pt>
                <c:pt idx="53">
                  <c:v>20</c:v>
                </c:pt>
                <c:pt idx="54">
                  <c:v>20</c:v>
                </c:pt>
                <c:pt idx="55">
                  <c:v>20</c:v>
                </c:pt>
                <c:pt idx="56">
                  <c:v>20</c:v>
                </c:pt>
                <c:pt idx="57">
                  <c:v>20</c:v>
                </c:pt>
                <c:pt idx="58">
                  <c:v>18</c:v>
                </c:pt>
                <c:pt idx="59">
                  <c:v>16</c:v>
                </c:pt>
                <c:pt idx="60">
                  <c:v>16</c:v>
                </c:pt>
                <c:pt idx="61">
                  <c:v>14</c:v>
                </c:pt>
                <c:pt idx="62">
                  <c:v>14</c:v>
                </c:pt>
                <c:pt idx="63">
                  <c:v>20</c:v>
                </c:pt>
                <c:pt idx="64">
                  <c:v>16</c:v>
                </c:pt>
                <c:pt idx="65">
                  <c:v>16</c:v>
                </c:pt>
                <c:pt idx="66">
                  <c:v>14</c:v>
                </c:pt>
                <c:pt idx="67">
                  <c:v>14</c:v>
                </c:pt>
                <c:pt idx="68">
                  <c:v>17</c:v>
                </c:pt>
                <c:pt idx="69">
                  <c:v>18</c:v>
                </c:pt>
                <c:pt idx="70">
                  <c:v>18</c:v>
                </c:pt>
                <c:pt idx="71">
                  <c:v>18</c:v>
                </c:pt>
                <c:pt idx="72">
                  <c:v>18</c:v>
                </c:pt>
                <c:pt idx="73">
                  <c:v>18</c:v>
                </c:pt>
                <c:pt idx="74">
                  <c:v>18</c:v>
                </c:pt>
                <c:pt idx="75">
                  <c:v>18</c:v>
                </c:pt>
                <c:pt idx="76">
                  <c:v>18</c:v>
                </c:pt>
                <c:pt idx="77">
                  <c:v>18</c:v>
                </c:pt>
                <c:pt idx="78">
                  <c:v>14</c:v>
                </c:pt>
                <c:pt idx="79">
                  <c:v>20</c:v>
                </c:pt>
                <c:pt idx="80">
                  <c:v>20</c:v>
                </c:pt>
                <c:pt idx="81">
                  <c:v>20</c:v>
                </c:pt>
                <c:pt idx="82">
                  <c:v>20</c:v>
                </c:pt>
                <c:pt idx="83">
                  <c:v>20</c:v>
                </c:pt>
                <c:pt idx="84">
                  <c:v>20</c:v>
                </c:pt>
                <c:pt idx="85">
                  <c:v>14</c:v>
                </c:pt>
                <c:pt idx="86">
                  <c:v>18</c:v>
                </c:pt>
                <c:pt idx="87">
                  <c:v>16</c:v>
                </c:pt>
                <c:pt idx="88">
                  <c:v>22</c:v>
                </c:pt>
                <c:pt idx="89">
                  <c:v>24</c:v>
                </c:pt>
                <c:pt idx="90">
                  <c:v>24</c:v>
                </c:pt>
                <c:pt idx="91">
                  <c:v>20</c:v>
                </c:pt>
                <c:pt idx="92">
                  <c:v>20</c:v>
                </c:pt>
                <c:pt idx="93">
                  <c:v>20</c:v>
                </c:pt>
                <c:pt idx="94">
                  <c:v>20</c:v>
                </c:pt>
                <c:pt idx="95">
                  <c:v>20</c:v>
                </c:pt>
                <c:pt idx="96">
                  <c:v>20</c:v>
                </c:pt>
                <c:pt idx="97">
                  <c:v>20</c:v>
                </c:pt>
                <c:pt idx="98">
                  <c:v>20</c:v>
                </c:pt>
                <c:pt idx="99">
                  <c:v>18</c:v>
                </c:pt>
                <c:pt idx="100">
                  <c:v>16</c:v>
                </c:pt>
                <c:pt idx="101">
                  <c:v>15</c:v>
                </c:pt>
                <c:pt idx="102">
                  <c:v>14</c:v>
                </c:pt>
                <c:pt idx="103">
                  <c:v>20</c:v>
                </c:pt>
                <c:pt idx="104">
                  <c:v>12</c:v>
                </c:pt>
                <c:pt idx="105">
                  <c:v>20</c:v>
                </c:pt>
                <c:pt idx="106">
                  <c:v>16</c:v>
                </c:pt>
                <c:pt idx="107">
                  <c:v>14</c:v>
                </c:pt>
                <c:pt idx="108">
                  <c:v>16</c:v>
                </c:pt>
                <c:pt idx="109">
                  <c:v>13</c:v>
                </c:pt>
                <c:pt idx="110">
                  <c:v>13</c:v>
                </c:pt>
                <c:pt idx="111">
                  <c:v>12</c:v>
                </c:pt>
                <c:pt idx="112">
                  <c:v>13</c:v>
                </c:pt>
                <c:pt idx="113">
                  <c:v>15</c:v>
                </c:pt>
                <c:pt idx="114">
                  <c:v>15</c:v>
                </c:pt>
                <c:pt idx="115">
                  <c:v>17</c:v>
                </c:pt>
                <c:pt idx="116">
                  <c:v>12</c:v>
                </c:pt>
                <c:pt idx="117">
                  <c:v>10</c:v>
                </c:pt>
                <c:pt idx="118">
                  <c:v>12</c:v>
                </c:pt>
                <c:pt idx="119">
                  <c:v>12</c:v>
                </c:pt>
                <c:pt idx="120">
                  <c:v>13</c:v>
                </c:pt>
                <c:pt idx="121">
                  <c:v>19</c:v>
                </c:pt>
                <c:pt idx="122">
                  <c:v>15</c:v>
                </c:pt>
                <c:pt idx="123">
                  <c:v>16</c:v>
                </c:pt>
                <c:pt idx="124">
                  <c:v>18</c:v>
                </c:pt>
                <c:pt idx="125">
                  <c:v>13</c:v>
                </c:pt>
                <c:pt idx="126">
                  <c:v>15</c:v>
                </c:pt>
                <c:pt idx="127">
                  <c:v>18</c:v>
                </c:pt>
                <c:pt idx="128">
                  <c:v>16</c:v>
                </c:pt>
                <c:pt idx="129">
                  <c:v>18</c:v>
                </c:pt>
                <c:pt idx="130">
                  <c:v>16</c:v>
                </c:pt>
                <c:pt idx="131">
                  <c:v>17</c:v>
                </c:pt>
                <c:pt idx="132">
                  <c:v>16</c:v>
                </c:pt>
                <c:pt idx="133">
                  <c:v>18</c:v>
                </c:pt>
                <c:pt idx="134">
                  <c:v>16</c:v>
                </c:pt>
                <c:pt idx="135">
                  <c:v>24</c:v>
                </c:pt>
                <c:pt idx="136">
                  <c:v>18</c:v>
                </c:pt>
                <c:pt idx="137">
                  <c:v>22</c:v>
                </c:pt>
                <c:pt idx="138">
                  <c:v>20</c:v>
                </c:pt>
                <c:pt idx="139">
                  <c:v>18</c:v>
                </c:pt>
                <c:pt idx="140">
                  <c:v>20</c:v>
                </c:pt>
                <c:pt idx="141">
                  <c:v>20</c:v>
                </c:pt>
                <c:pt idx="142">
                  <c:v>22</c:v>
                </c:pt>
                <c:pt idx="143">
                  <c:v>20</c:v>
                </c:pt>
                <c:pt idx="144">
                  <c:v>18</c:v>
                </c:pt>
                <c:pt idx="145">
                  <c:v>20</c:v>
                </c:pt>
                <c:pt idx="146">
                  <c:v>20</c:v>
                </c:pt>
                <c:pt idx="147">
                  <c:v>20</c:v>
                </c:pt>
                <c:pt idx="148">
                  <c:v>16</c:v>
                </c:pt>
                <c:pt idx="149">
                  <c:v>16</c:v>
                </c:pt>
                <c:pt idx="150">
                  <c:v>18</c:v>
                </c:pt>
                <c:pt idx="151">
                  <c:v>18</c:v>
                </c:pt>
                <c:pt idx="152">
                  <c:v>20</c:v>
                </c:pt>
                <c:pt idx="153">
                  <c:v>18</c:v>
                </c:pt>
                <c:pt idx="154">
                  <c:v>16</c:v>
                </c:pt>
                <c:pt idx="155">
                  <c:v>14</c:v>
                </c:pt>
                <c:pt idx="156">
                  <c:v>16</c:v>
                </c:pt>
                <c:pt idx="157">
                  <c:v>16</c:v>
                </c:pt>
                <c:pt idx="158">
                  <c:v>20</c:v>
                </c:pt>
                <c:pt idx="159">
                  <c:v>20</c:v>
                </c:pt>
                <c:pt idx="160">
                  <c:v>18</c:v>
                </c:pt>
                <c:pt idx="161">
                  <c:v>20</c:v>
                </c:pt>
                <c:pt idx="162">
                  <c:v>16</c:v>
                </c:pt>
                <c:pt idx="163">
                  <c:v>17</c:v>
                </c:pt>
                <c:pt idx="164">
                  <c:v>16</c:v>
                </c:pt>
                <c:pt idx="165">
                  <c:v>16</c:v>
                </c:pt>
                <c:pt idx="166">
                  <c:v>16</c:v>
                </c:pt>
                <c:pt idx="167">
                  <c:v>22</c:v>
                </c:pt>
                <c:pt idx="168">
                  <c:v>18</c:v>
                </c:pt>
                <c:pt idx="169">
                  <c:v>18</c:v>
                </c:pt>
                <c:pt idx="170">
                  <c:v>16</c:v>
                </c:pt>
                <c:pt idx="171">
                  <c:v>18</c:v>
                </c:pt>
                <c:pt idx="172">
                  <c:v>14</c:v>
                </c:pt>
                <c:pt idx="173">
                  <c:v>14</c:v>
                </c:pt>
                <c:pt idx="174">
                  <c:v>18</c:v>
                </c:pt>
                <c:pt idx="175">
                  <c:v>20</c:v>
                </c:pt>
                <c:pt idx="176">
                  <c:v>16</c:v>
                </c:pt>
                <c:pt idx="177">
                  <c:v>18</c:v>
                </c:pt>
                <c:pt idx="178">
                  <c:v>20</c:v>
                </c:pt>
                <c:pt idx="179">
                  <c:v>18</c:v>
                </c:pt>
                <c:pt idx="180">
                  <c:v>14</c:v>
                </c:pt>
                <c:pt idx="181">
                  <c:v>18</c:v>
                </c:pt>
                <c:pt idx="182">
                  <c:v>16</c:v>
                </c:pt>
                <c:pt idx="183">
                  <c:v>20</c:v>
                </c:pt>
                <c:pt idx="184">
                  <c:v>18</c:v>
                </c:pt>
                <c:pt idx="185">
                  <c:v>20</c:v>
                </c:pt>
                <c:pt idx="186">
                  <c:v>17</c:v>
                </c:pt>
                <c:pt idx="187">
                  <c:v>16</c:v>
                </c:pt>
                <c:pt idx="188">
                  <c:v>16</c:v>
                </c:pt>
                <c:pt idx="189">
                  <c:v>18</c:v>
                </c:pt>
                <c:pt idx="190">
                  <c:v>17</c:v>
                </c:pt>
                <c:pt idx="191">
                  <c:v>20</c:v>
                </c:pt>
                <c:pt idx="192">
                  <c:v>20</c:v>
                </c:pt>
                <c:pt idx="193">
                  <c:v>20</c:v>
                </c:pt>
                <c:pt idx="194">
                  <c:v>18</c:v>
                </c:pt>
                <c:pt idx="195">
                  <c:v>14</c:v>
                </c:pt>
                <c:pt idx="196">
                  <c:v>16</c:v>
                </c:pt>
                <c:pt idx="197">
                  <c:v>17</c:v>
                </c:pt>
                <c:pt idx="198">
                  <c:v>18</c:v>
                </c:pt>
                <c:pt idx="199">
                  <c:v>27</c:v>
                </c:pt>
                <c:pt idx="200">
                  <c:v>20</c:v>
                </c:pt>
                <c:pt idx="201">
                  <c:v>20</c:v>
                </c:pt>
                <c:pt idx="202">
                  <c:v>20</c:v>
                </c:pt>
                <c:pt idx="203">
                  <c:v>20</c:v>
                </c:pt>
                <c:pt idx="204">
                  <c:v>18</c:v>
                </c:pt>
                <c:pt idx="205">
                  <c:v>16</c:v>
                </c:pt>
                <c:pt idx="206">
                  <c:v>18</c:v>
                </c:pt>
                <c:pt idx="207">
                  <c:v>20</c:v>
                </c:pt>
                <c:pt idx="208">
                  <c:v>16</c:v>
                </c:pt>
                <c:pt idx="209">
                  <c:v>20</c:v>
                </c:pt>
                <c:pt idx="210">
                  <c:v>18</c:v>
                </c:pt>
                <c:pt idx="211">
                  <c:v>18</c:v>
                </c:pt>
                <c:pt idx="212">
                  <c:v>18</c:v>
                </c:pt>
                <c:pt idx="213">
                  <c:v>14</c:v>
                </c:pt>
                <c:pt idx="214">
                  <c:v>18</c:v>
                </c:pt>
                <c:pt idx="215">
                  <c:v>20</c:v>
                </c:pt>
                <c:pt idx="216">
                  <c:v>18</c:v>
                </c:pt>
                <c:pt idx="217">
                  <c:v>18</c:v>
                </c:pt>
                <c:pt idx="218">
                  <c:v>18</c:v>
                </c:pt>
                <c:pt idx="219">
                  <c:v>16</c:v>
                </c:pt>
                <c:pt idx="220">
                  <c:v>16</c:v>
                </c:pt>
                <c:pt idx="221">
                  <c:v>20</c:v>
                </c:pt>
                <c:pt idx="222">
                  <c:v>18</c:v>
                </c:pt>
                <c:pt idx="223">
                  <c:v>16</c:v>
                </c:pt>
                <c:pt idx="224">
                  <c:v>16</c:v>
                </c:pt>
                <c:pt idx="225">
                  <c:v>20</c:v>
                </c:pt>
                <c:pt idx="226">
                  <c:v>18</c:v>
                </c:pt>
                <c:pt idx="227">
                  <c:v>18</c:v>
                </c:pt>
                <c:pt idx="228">
                  <c:v>20</c:v>
                </c:pt>
                <c:pt idx="229">
                  <c:v>22</c:v>
                </c:pt>
                <c:pt idx="230">
                  <c:v>18</c:v>
                </c:pt>
                <c:pt idx="231">
                  <c:v>18</c:v>
                </c:pt>
                <c:pt idx="232">
                  <c:v>18</c:v>
                </c:pt>
                <c:pt idx="233">
                  <c:v>18</c:v>
                </c:pt>
                <c:pt idx="234">
                  <c:v>20</c:v>
                </c:pt>
                <c:pt idx="235">
                  <c:v>16</c:v>
                </c:pt>
                <c:pt idx="236">
                  <c:v>12</c:v>
                </c:pt>
                <c:pt idx="237">
                  <c:v>8</c:v>
                </c:pt>
                <c:pt idx="238">
                  <c:v>8</c:v>
                </c:pt>
                <c:pt idx="239">
                  <c:v>13</c:v>
                </c:pt>
                <c:pt idx="240">
                  <c:v>13</c:v>
                </c:pt>
                <c:pt idx="241">
                  <c:v>12</c:v>
                </c:pt>
                <c:pt idx="242">
                  <c:v>12</c:v>
                </c:pt>
                <c:pt idx="243">
                  <c:v>9</c:v>
                </c:pt>
                <c:pt idx="244">
                  <c:v>10</c:v>
                </c:pt>
                <c:pt idx="245">
                  <c:v>12</c:v>
                </c:pt>
                <c:pt idx="246">
                  <c:v>12</c:v>
                </c:pt>
                <c:pt idx="247">
                  <c:v>11</c:v>
                </c:pt>
                <c:pt idx="248">
                  <c:v>16</c:v>
                </c:pt>
                <c:pt idx="249">
                  <c:v>20</c:v>
                </c:pt>
                <c:pt idx="250">
                  <c:v>17</c:v>
                </c:pt>
                <c:pt idx="251">
                  <c:v>14</c:v>
                </c:pt>
                <c:pt idx="252">
                  <c:v>16</c:v>
                </c:pt>
                <c:pt idx="253">
                  <c:v>16</c:v>
                </c:pt>
                <c:pt idx="254">
                  <c:v>16</c:v>
                </c:pt>
                <c:pt idx="255">
                  <c:v>16</c:v>
                </c:pt>
                <c:pt idx="256">
                  <c:v>16</c:v>
                </c:pt>
                <c:pt idx="257">
                  <c:v>16</c:v>
                </c:pt>
                <c:pt idx="258">
                  <c:v>22</c:v>
                </c:pt>
                <c:pt idx="259">
                  <c:v>22</c:v>
                </c:pt>
                <c:pt idx="260">
                  <c:v>20</c:v>
                </c:pt>
                <c:pt idx="261">
                  <c:v>20</c:v>
                </c:pt>
                <c:pt idx="262">
                  <c:v>20</c:v>
                </c:pt>
                <c:pt idx="263">
                  <c:v>18</c:v>
                </c:pt>
                <c:pt idx="264">
                  <c:v>17</c:v>
                </c:pt>
                <c:pt idx="265">
                  <c:v>13</c:v>
                </c:pt>
                <c:pt idx="266">
                  <c:v>17</c:v>
                </c:pt>
                <c:pt idx="267">
                  <c:v>17</c:v>
                </c:pt>
                <c:pt idx="268">
                  <c:v>18</c:v>
                </c:pt>
                <c:pt idx="269">
                  <c:v>20</c:v>
                </c:pt>
                <c:pt idx="270">
                  <c:v>18</c:v>
                </c:pt>
                <c:pt idx="271">
                  <c:v>16</c:v>
                </c:pt>
                <c:pt idx="272">
                  <c:v>16</c:v>
                </c:pt>
                <c:pt idx="273">
                  <c:v>18</c:v>
                </c:pt>
                <c:pt idx="274">
                  <c:v>18</c:v>
                </c:pt>
                <c:pt idx="275">
                  <c:v>20</c:v>
                </c:pt>
                <c:pt idx="276">
                  <c:v>18</c:v>
                </c:pt>
                <c:pt idx="277">
                  <c:v>18</c:v>
                </c:pt>
                <c:pt idx="278">
                  <c:v>18</c:v>
                </c:pt>
                <c:pt idx="279">
                  <c:v>18</c:v>
                </c:pt>
                <c:pt idx="280">
                  <c:v>17</c:v>
                </c:pt>
                <c:pt idx="281">
                  <c:v>18</c:v>
                </c:pt>
                <c:pt idx="282">
                  <c:v>16</c:v>
                </c:pt>
                <c:pt idx="283">
                  <c:v>16</c:v>
                </c:pt>
                <c:pt idx="284">
                  <c:v>16</c:v>
                </c:pt>
                <c:pt idx="285">
                  <c:v>14</c:v>
                </c:pt>
                <c:pt idx="286">
                  <c:v>16</c:v>
                </c:pt>
                <c:pt idx="287">
                  <c:v>16</c:v>
                </c:pt>
                <c:pt idx="288">
                  <c:v>18</c:v>
                </c:pt>
                <c:pt idx="289">
                  <c:v>18</c:v>
                </c:pt>
                <c:pt idx="290">
                  <c:v>18</c:v>
                </c:pt>
                <c:pt idx="291">
                  <c:v>18</c:v>
                </c:pt>
                <c:pt idx="292">
                  <c:v>20</c:v>
                </c:pt>
                <c:pt idx="293">
                  <c:v>20</c:v>
                </c:pt>
                <c:pt idx="294">
                  <c:v>20</c:v>
                </c:pt>
                <c:pt idx="295">
                  <c:v>24</c:v>
                </c:pt>
                <c:pt idx="296">
                  <c:v>13</c:v>
                </c:pt>
                <c:pt idx="297">
                  <c:v>18</c:v>
                </c:pt>
                <c:pt idx="298">
                  <c:v>13</c:v>
                </c:pt>
                <c:pt idx="299">
                  <c:v>18</c:v>
                </c:pt>
                <c:pt idx="300">
                  <c:v>18</c:v>
                </c:pt>
                <c:pt idx="301">
                  <c:v>18</c:v>
                </c:pt>
                <c:pt idx="302">
                  <c:v>17</c:v>
                </c:pt>
                <c:pt idx="303">
                  <c:v>18</c:v>
                </c:pt>
                <c:pt idx="304">
                  <c:v>18</c:v>
                </c:pt>
                <c:pt idx="305">
                  <c:v>18</c:v>
                </c:pt>
                <c:pt idx="306">
                  <c:v>17</c:v>
                </c:pt>
                <c:pt idx="307">
                  <c:v>18</c:v>
                </c:pt>
                <c:pt idx="308">
                  <c:v>18</c:v>
                </c:pt>
                <c:pt idx="309">
                  <c:v>18</c:v>
                </c:pt>
                <c:pt idx="310">
                  <c:v>18</c:v>
                </c:pt>
                <c:pt idx="311">
                  <c:v>18</c:v>
                </c:pt>
                <c:pt idx="312">
                  <c:v>18</c:v>
                </c:pt>
                <c:pt idx="313">
                  <c:v>18</c:v>
                </c:pt>
                <c:pt idx="314">
                  <c:v>18</c:v>
                </c:pt>
                <c:pt idx="315">
                  <c:v>20</c:v>
                </c:pt>
                <c:pt idx="316">
                  <c:v>20</c:v>
                </c:pt>
                <c:pt idx="317">
                  <c:v>20</c:v>
                </c:pt>
                <c:pt idx="318">
                  <c:v>16</c:v>
                </c:pt>
                <c:pt idx="319">
                  <c:v>18</c:v>
                </c:pt>
                <c:pt idx="320">
                  <c:v>18</c:v>
                </c:pt>
                <c:pt idx="321">
                  <c:v>22</c:v>
                </c:pt>
                <c:pt idx="322">
                  <c:v>18</c:v>
                </c:pt>
                <c:pt idx="323">
                  <c:v>19</c:v>
                </c:pt>
                <c:pt idx="324">
                  <c:v>18</c:v>
                </c:pt>
                <c:pt idx="325">
                  <c:v>16</c:v>
                </c:pt>
                <c:pt idx="326">
                  <c:v>24</c:v>
                </c:pt>
                <c:pt idx="327">
                  <c:v>22</c:v>
                </c:pt>
                <c:pt idx="328">
                  <c:v>20</c:v>
                </c:pt>
                <c:pt idx="329">
                  <c:v>18</c:v>
                </c:pt>
                <c:pt idx="330">
                  <c:v>18</c:v>
                </c:pt>
                <c:pt idx="331">
                  <c:v>20</c:v>
                </c:pt>
                <c:pt idx="332">
                  <c:v>18</c:v>
                </c:pt>
                <c:pt idx="333">
                  <c:v>17</c:v>
                </c:pt>
                <c:pt idx="334">
                  <c:v>18</c:v>
                </c:pt>
                <c:pt idx="335">
                  <c:v>20</c:v>
                </c:pt>
                <c:pt idx="336">
                  <c:v>18</c:v>
                </c:pt>
                <c:pt idx="337">
                  <c:v>18</c:v>
                </c:pt>
                <c:pt idx="338">
                  <c:v>16</c:v>
                </c:pt>
                <c:pt idx="339">
                  <c:v>16</c:v>
                </c:pt>
                <c:pt idx="340">
                  <c:v>22</c:v>
                </c:pt>
                <c:pt idx="341">
                  <c:v>20</c:v>
                </c:pt>
                <c:pt idx="342">
                  <c:v>20</c:v>
                </c:pt>
                <c:pt idx="343">
                  <c:v>20</c:v>
                </c:pt>
                <c:pt idx="344">
                  <c:v>18</c:v>
                </c:pt>
                <c:pt idx="345">
                  <c:v>16</c:v>
                </c:pt>
                <c:pt idx="346">
                  <c:v>16</c:v>
                </c:pt>
                <c:pt idx="347">
                  <c:v>16</c:v>
                </c:pt>
                <c:pt idx="348">
                  <c:v>16</c:v>
                </c:pt>
                <c:pt idx="349">
                  <c:v>14</c:v>
                </c:pt>
                <c:pt idx="350">
                  <c:v>16</c:v>
                </c:pt>
                <c:pt idx="351">
                  <c:v>12</c:v>
                </c:pt>
                <c:pt idx="352">
                  <c:v>14</c:v>
                </c:pt>
                <c:pt idx="353">
                  <c:v>18</c:v>
                </c:pt>
                <c:pt idx="354">
                  <c:v>16</c:v>
                </c:pt>
                <c:pt idx="355">
                  <c:v>15</c:v>
                </c:pt>
                <c:pt idx="356">
                  <c:v>18</c:v>
                </c:pt>
                <c:pt idx="357">
                  <c:v>16</c:v>
                </c:pt>
                <c:pt idx="358">
                  <c:v>16</c:v>
                </c:pt>
                <c:pt idx="359">
                  <c:v>16</c:v>
                </c:pt>
                <c:pt idx="360">
                  <c:v>14</c:v>
                </c:pt>
                <c:pt idx="361">
                  <c:v>16</c:v>
                </c:pt>
                <c:pt idx="362">
                  <c:v>16</c:v>
                </c:pt>
                <c:pt idx="363">
                  <c:v>16</c:v>
                </c:pt>
                <c:pt idx="364">
                  <c:v>16</c:v>
                </c:pt>
                <c:pt idx="365">
                  <c:v>12</c:v>
                </c:pt>
                <c:pt idx="366">
                  <c:v>18</c:v>
                </c:pt>
                <c:pt idx="367">
                  <c:v>14</c:v>
                </c:pt>
                <c:pt idx="368">
                  <c:v>18</c:v>
                </c:pt>
                <c:pt idx="369">
                  <c:v>20</c:v>
                </c:pt>
                <c:pt idx="370">
                  <c:v>15</c:v>
                </c:pt>
                <c:pt idx="371">
                  <c:v>16</c:v>
                </c:pt>
                <c:pt idx="372">
                  <c:v>26</c:v>
                </c:pt>
                <c:pt idx="373">
                  <c:v>20</c:v>
                </c:pt>
                <c:pt idx="374">
                  <c:v>20</c:v>
                </c:pt>
                <c:pt idx="375">
                  <c:v>20</c:v>
                </c:pt>
                <c:pt idx="376">
                  <c:v>16</c:v>
                </c:pt>
                <c:pt idx="377">
                  <c:v>15</c:v>
                </c:pt>
                <c:pt idx="378">
                  <c:v>14</c:v>
                </c:pt>
                <c:pt idx="379">
                  <c:v>17</c:v>
                </c:pt>
                <c:pt idx="380">
                  <c:v>14</c:v>
                </c:pt>
                <c:pt idx="381">
                  <c:v>14</c:v>
                </c:pt>
                <c:pt idx="382">
                  <c:v>14</c:v>
                </c:pt>
                <c:pt idx="383">
                  <c:v>13</c:v>
                </c:pt>
                <c:pt idx="384">
                  <c:v>18</c:v>
                </c:pt>
                <c:pt idx="385">
                  <c:v>14</c:v>
                </c:pt>
                <c:pt idx="386">
                  <c:v>15</c:v>
                </c:pt>
                <c:pt idx="387">
                  <c:v>14</c:v>
                </c:pt>
                <c:pt idx="388">
                  <c:v>19</c:v>
                </c:pt>
                <c:pt idx="389">
                  <c:v>12</c:v>
                </c:pt>
                <c:pt idx="390">
                  <c:v>15</c:v>
                </c:pt>
                <c:pt idx="391">
                  <c:v>14</c:v>
                </c:pt>
                <c:pt idx="392">
                  <c:v>14</c:v>
                </c:pt>
                <c:pt idx="393">
                  <c:v>15</c:v>
                </c:pt>
                <c:pt idx="394">
                  <c:v>13</c:v>
                </c:pt>
                <c:pt idx="395">
                  <c:v>15</c:v>
                </c:pt>
                <c:pt idx="396">
                  <c:v>16</c:v>
                </c:pt>
                <c:pt idx="397">
                  <c:v>16</c:v>
                </c:pt>
                <c:pt idx="398">
                  <c:v>20</c:v>
                </c:pt>
                <c:pt idx="399">
                  <c:v>18</c:v>
                </c:pt>
                <c:pt idx="400">
                  <c:v>13</c:v>
                </c:pt>
                <c:pt idx="401">
                  <c:v>16</c:v>
                </c:pt>
                <c:pt idx="402">
                  <c:v>16</c:v>
                </c:pt>
                <c:pt idx="403">
                  <c:v>12</c:v>
                </c:pt>
                <c:pt idx="404">
                  <c:v>16</c:v>
                </c:pt>
                <c:pt idx="405">
                  <c:v>10</c:v>
                </c:pt>
                <c:pt idx="406">
                  <c:v>11</c:v>
                </c:pt>
                <c:pt idx="407">
                  <c:v>12</c:v>
                </c:pt>
                <c:pt idx="408">
                  <c:v>13</c:v>
                </c:pt>
                <c:pt idx="409">
                  <c:v>12</c:v>
                </c:pt>
                <c:pt idx="410">
                  <c:v>12</c:v>
                </c:pt>
                <c:pt idx="411">
                  <c:v>17</c:v>
                </c:pt>
                <c:pt idx="412">
                  <c:v>18</c:v>
                </c:pt>
                <c:pt idx="413">
                  <c:v>14</c:v>
                </c:pt>
                <c:pt idx="414">
                  <c:v>15</c:v>
                </c:pt>
                <c:pt idx="415">
                  <c:v>14</c:v>
                </c:pt>
                <c:pt idx="416">
                  <c:v>15</c:v>
                </c:pt>
                <c:pt idx="417">
                  <c:v>18</c:v>
                </c:pt>
                <c:pt idx="418">
                  <c:v>15</c:v>
                </c:pt>
                <c:pt idx="419">
                  <c:v>13</c:v>
                </c:pt>
                <c:pt idx="420">
                  <c:v>16</c:v>
                </c:pt>
                <c:pt idx="421">
                  <c:v>12</c:v>
                </c:pt>
                <c:pt idx="422">
                  <c:v>11</c:v>
                </c:pt>
                <c:pt idx="423">
                  <c:v>15</c:v>
                </c:pt>
                <c:pt idx="424">
                  <c:v>11</c:v>
                </c:pt>
                <c:pt idx="425">
                  <c:v>16</c:v>
                </c:pt>
                <c:pt idx="426">
                  <c:v>13</c:v>
                </c:pt>
                <c:pt idx="427">
                  <c:v>13</c:v>
                </c:pt>
                <c:pt idx="428">
                  <c:v>13</c:v>
                </c:pt>
                <c:pt idx="429">
                  <c:v>15</c:v>
                </c:pt>
                <c:pt idx="430">
                  <c:v>12</c:v>
                </c:pt>
                <c:pt idx="431">
                  <c:v>11</c:v>
                </c:pt>
                <c:pt idx="432">
                  <c:v>12</c:v>
                </c:pt>
                <c:pt idx="433">
                  <c:v>12</c:v>
                </c:pt>
                <c:pt idx="434">
                  <c:v>17</c:v>
                </c:pt>
                <c:pt idx="435">
                  <c:v>13</c:v>
                </c:pt>
                <c:pt idx="436">
                  <c:v>16</c:v>
                </c:pt>
                <c:pt idx="437">
                  <c:v>13</c:v>
                </c:pt>
                <c:pt idx="438">
                  <c:v>14</c:v>
                </c:pt>
                <c:pt idx="439">
                  <c:v>12</c:v>
                </c:pt>
                <c:pt idx="440">
                  <c:v>19</c:v>
                </c:pt>
                <c:pt idx="441">
                  <c:v>20</c:v>
                </c:pt>
                <c:pt idx="442">
                  <c:v>20</c:v>
                </c:pt>
                <c:pt idx="443">
                  <c:v>17</c:v>
                </c:pt>
                <c:pt idx="444">
                  <c:v>16</c:v>
                </c:pt>
                <c:pt idx="445">
                  <c:v>27</c:v>
                </c:pt>
                <c:pt idx="446">
                  <c:v>16</c:v>
                </c:pt>
                <c:pt idx="447">
                  <c:v>12</c:v>
                </c:pt>
                <c:pt idx="448">
                  <c:v>16</c:v>
                </c:pt>
                <c:pt idx="449">
                  <c:v>17</c:v>
                </c:pt>
                <c:pt idx="450">
                  <c:v>19</c:v>
                </c:pt>
                <c:pt idx="451">
                  <c:v>22</c:v>
                </c:pt>
                <c:pt idx="452">
                  <c:v>13</c:v>
                </c:pt>
                <c:pt idx="453">
                  <c:v>17</c:v>
                </c:pt>
                <c:pt idx="454">
                  <c:v>20</c:v>
                </c:pt>
                <c:pt idx="455">
                  <c:v>20</c:v>
                </c:pt>
                <c:pt idx="456">
                  <c:v>20</c:v>
                </c:pt>
                <c:pt idx="457">
                  <c:v>20</c:v>
                </c:pt>
                <c:pt idx="458">
                  <c:v>20</c:v>
                </c:pt>
                <c:pt idx="459">
                  <c:v>16</c:v>
                </c:pt>
                <c:pt idx="460">
                  <c:v>16</c:v>
                </c:pt>
                <c:pt idx="461">
                  <c:v>20</c:v>
                </c:pt>
                <c:pt idx="462">
                  <c:v>20</c:v>
                </c:pt>
                <c:pt idx="463">
                  <c:v>20</c:v>
                </c:pt>
                <c:pt idx="464">
                  <c:v>20</c:v>
                </c:pt>
                <c:pt idx="465">
                  <c:v>20</c:v>
                </c:pt>
                <c:pt idx="466">
                  <c:v>18</c:v>
                </c:pt>
                <c:pt idx="467">
                  <c:v>17</c:v>
                </c:pt>
                <c:pt idx="468">
                  <c:v>17</c:v>
                </c:pt>
                <c:pt idx="469">
                  <c:v>16</c:v>
                </c:pt>
                <c:pt idx="470">
                  <c:v>16</c:v>
                </c:pt>
                <c:pt idx="471">
                  <c:v>16</c:v>
                </c:pt>
                <c:pt idx="472">
                  <c:v>16</c:v>
                </c:pt>
                <c:pt idx="473">
                  <c:v>18</c:v>
                </c:pt>
                <c:pt idx="474">
                  <c:v>16</c:v>
                </c:pt>
                <c:pt idx="475">
                  <c:v>14</c:v>
                </c:pt>
                <c:pt idx="476">
                  <c:v>16</c:v>
                </c:pt>
                <c:pt idx="477">
                  <c:v>16</c:v>
                </c:pt>
                <c:pt idx="478">
                  <c:v>16</c:v>
                </c:pt>
                <c:pt idx="479">
                  <c:v>16</c:v>
                </c:pt>
                <c:pt idx="480">
                  <c:v>16</c:v>
                </c:pt>
                <c:pt idx="481">
                  <c:v>16</c:v>
                </c:pt>
                <c:pt idx="482">
                  <c:v>18</c:v>
                </c:pt>
                <c:pt idx="483">
                  <c:v>18</c:v>
                </c:pt>
                <c:pt idx="484">
                  <c:v>18</c:v>
                </c:pt>
                <c:pt idx="485">
                  <c:v>18</c:v>
                </c:pt>
                <c:pt idx="486">
                  <c:v>20</c:v>
                </c:pt>
                <c:pt idx="487">
                  <c:v>14</c:v>
                </c:pt>
                <c:pt idx="488">
                  <c:v>18</c:v>
                </c:pt>
                <c:pt idx="489">
                  <c:v>20</c:v>
                </c:pt>
                <c:pt idx="490">
                  <c:v>16</c:v>
                </c:pt>
                <c:pt idx="491">
                  <c:v>18</c:v>
                </c:pt>
                <c:pt idx="492">
                  <c:v>18</c:v>
                </c:pt>
                <c:pt idx="493">
                  <c:v>14</c:v>
                </c:pt>
                <c:pt idx="494">
                  <c:v>28</c:v>
                </c:pt>
                <c:pt idx="495">
                  <c:v>22</c:v>
                </c:pt>
                <c:pt idx="496">
                  <c:v>16</c:v>
                </c:pt>
                <c:pt idx="497">
                  <c:v>26</c:v>
                </c:pt>
                <c:pt idx="498">
                  <c:v>27</c:v>
                </c:pt>
                <c:pt idx="499">
                  <c:v>14</c:v>
                </c:pt>
                <c:pt idx="500">
                  <c:v>12</c:v>
                </c:pt>
                <c:pt idx="501">
                  <c:v>12</c:v>
                </c:pt>
                <c:pt idx="502">
                  <c:v>14</c:v>
                </c:pt>
                <c:pt idx="503">
                  <c:v>12</c:v>
                </c:pt>
                <c:pt idx="504">
                  <c:v>17</c:v>
                </c:pt>
                <c:pt idx="505">
                  <c:v>14</c:v>
                </c:pt>
                <c:pt idx="506">
                  <c:v>15</c:v>
                </c:pt>
                <c:pt idx="507">
                  <c:v>20</c:v>
                </c:pt>
                <c:pt idx="508">
                  <c:v>18</c:v>
                </c:pt>
                <c:pt idx="509">
                  <c:v>18</c:v>
                </c:pt>
                <c:pt idx="510">
                  <c:v>18</c:v>
                </c:pt>
                <c:pt idx="511">
                  <c:v>14</c:v>
                </c:pt>
                <c:pt idx="512">
                  <c:v>14</c:v>
                </c:pt>
                <c:pt idx="513">
                  <c:v>18</c:v>
                </c:pt>
                <c:pt idx="514">
                  <c:v>16</c:v>
                </c:pt>
                <c:pt idx="515">
                  <c:v>15</c:v>
                </c:pt>
                <c:pt idx="516">
                  <c:v>19</c:v>
                </c:pt>
                <c:pt idx="517">
                  <c:v>18</c:v>
                </c:pt>
                <c:pt idx="518">
                  <c:v>19</c:v>
                </c:pt>
                <c:pt idx="519">
                  <c:v>18</c:v>
                </c:pt>
                <c:pt idx="520">
                  <c:v>19</c:v>
                </c:pt>
                <c:pt idx="521">
                  <c:v>18</c:v>
                </c:pt>
                <c:pt idx="522">
                  <c:v>18</c:v>
                </c:pt>
                <c:pt idx="523">
                  <c:v>16</c:v>
                </c:pt>
                <c:pt idx="524">
                  <c:v>16</c:v>
                </c:pt>
                <c:pt idx="525">
                  <c:v>16</c:v>
                </c:pt>
                <c:pt idx="526">
                  <c:v>16</c:v>
                </c:pt>
                <c:pt idx="527">
                  <c:v>20</c:v>
                </c:pt>
                <c:pt idx="528">
                  <c:v>21</c:v>
                </c:pt>
                <c:pt idx="529">
                  <c:v>12</c:v>
                </c:pt>
                <c:pt idx="530">
                  <c:v>14</c:v>
                </c:pt>
                <c:pt idx="531">
                  <c:v>13</c:v>
                </c:pt>
                <c:pt idx="532">
                  <c:v>18</c:v>
                </c:pt>
                <c:pt idx="533">
                  <c:v>17</c:v>
                </c:pt>
                <c:pt idx="534">
                  <c:v>15</c:v>
                </c:pt>
                <c:pt idx="535">
                  <c:v>16</c:v>
                </c:pt>
                <c:pt idx="536">
                  <c:v>13</c:v>
                </c:pt>
                <c:pt idx="537">
                  <c:v>11</c:v>
                </c:pt>
                <c:pt idx="538">
                  <c:v>16</c:v>
                </c:pt>
                <c:pt idx="539">
                  <c:v>18</c:v>
                </c:pt>
                <c:pt idx="540">
                  <c:v>17</c:v>
                </c:pt>
                <c:pt idx="541">
                  <c:v>14</c:v>
                </c:pt>
                <c:pt idx="542">
                  <c:v>19</c:v>
                </c:pt>
                <c:pt idx="543">
                  <c:v>16</c:v>
                </c:pt>
                <c:pt idx="544">
                  <c:v>19</c:v>
                </c:pt>
                <c:pt idx="545">
                  <c:v>15</c:v>
                </c:pt>
                <c:pt idx="546">
                  <c:v>16</c:v>
                </c:pt>
                <c:pt idx="547">
                  <c:v>16</c:v>
                </c:pt>
                <c:pt idx="548">
                  <c:v>15</c:v>
                </c:pt>
                <c:pt idx="549">
                  <c:v>13</c:v>
                </c:pt>
                <c:pt idx="550">
                  <c:v>16</c:v>
                </c:pt>
                <c:pt idx="551">
                  <c:v>16</c:v>
                </c:pt>
                <c:pt idx="552">
                  <c:v>16</c:v>
                </c:pt>
                <c:pt idx="553">
                  <c:v>16</c:v>
                </c:pt>
                <c:pt idx="554">
                  <c:v>16</c:v>
                </c:pt>
                <c:pt idx="555">
                  <c:v>18</c:v>
                </c:pt>
                <c:pt idx="556">
                  <c:v>16</c:v>
                </c:pt>
                <c:pt idx="557">
                  <c:v>16</c:v>
                </c:pt>
                <c:pt idx="558">
                  <c:v>14</c:v>
                </c:pt>
                <c:pt idx="559">
                  <c:v>20</c:v>
                </c:pt>
                <c:pt idx="560">
                  <c:v>22</c:v>
                </c:pt>
                <c:pt idx="561">
                  <c:v>18</c:v>
                </c:pt>
                <c:pt idx="562">
                  <c:v>19</c:v>
                </c:pt>
                <c:pt idx="563">
                  <c:v>20</c:v>
                </c:pt>
                <c:pt idx="564">
                  <c:v>20</c:v>
                </c:pt>
                <c:pt idx="565">
                  <c:v>18</c:v>
                </c:pt>
                <c:pt idx="566">
                  <c:v>20</c:v>
                </c:pt>
                <c:pt idx="567">
                  <c:v>20</c:v>
                </c:pt>
                <c:pt idx="568">
                  <c:v>18</c:v>
                </c:pt>
                <c:pt idx="569">
                  <c:v>20</c:v>
                </c:pt>
                <c:pt idx="570">
                  <c:v>18</c:v>
                </c:pt>
                <c:pt idx="571">
                  <c:v>18</c:v>
                </c:pt>
                <c:pt idx="572">
                  <c:v>16</c:v>
                </c:pt>
                <c:pt idx="573">
                  <c:v>18</c:v>
                </c:pt>
                <c:pt idx="574">
                  <c:v>16</c:v>
                </c:pt>
                <c:pt idx="575">
                  <c:v>17</c:v>
                </c:pt>
                <c:pt idx="576">
                  <c:v>16</c:v>
                </c:pt>
                <c:pt idx="577">
                  <c:v>17</c:v>
                </c:pt>
                <c:pt idx="578">
                  <c:v>16</c:v>
                </c:pt>
                <c:pt idx="579">
                  <c:v>16</c:v>
                </c:pt>
                <c:pt idx="580">
                  <c:v>17</c:v>
                </c:pt>
                <c:pt idx="581">
                  <c:v>17</c:v>
                </c:pt>
                <c:pt idx="582">
                  <c:v>17</c:v>
                </c:pt>
                <c:pt idx="583">
                  <c:v>16</c:v>
                </c:pt>
                <c:pt idx="584">
                  <c:v>17</c:v>
                </c:pt>
                <c:pt idx="585">
                  <c:v>16</c:v>
                </c:pt>
                <c:pt idx="586">
                  <c:v>16</c:v>
                </c:pt>
                <c:pt idx="587">
                  <c:v>16</c:v>
                </c:pt>
                <c:pt idx="588">
                  <c:v>18</c:v>
                </c:pt>
                <c:pt idx="589">
                  <c:v>20</c:v>
                </c:pt>
                <c:pt idx="590">
                  <c:v>14</c:v>
                </c:pt>
                <c:pt idx="591">
                  <c:v>20</c:v>
                </c:pt>
                <c:pt idx="592">
                  <c:v>18</c:v>
                </c:pt>
                <c:pt idx="593">
                  <c:v>18</c:v>
                </c:pt>
                <c:pt idx="594">
                  <c:v>23</c:v>
                </c:pt>
                <c:pt idx="595">
                  <c:v>12</c:v>
                </c:pt>
                <c:pt idx="596">
                  <c:v>15</c:v>
                </c:pt>
                <c:pt idx="597">
                  <c:v>23</c:v>
                </c:pt>
                <c:pt idx="598">
                  <c:v>16</c:v>
                </c:pt>
                <c:pt idx="599">
                  <c:v>14</c:v>
                </c:pt>
                <c:pt idx="600">
                  <c:v>13</c:v>
                </c:pt>
                <c:pt idx="601">
                  <c:v>25</c:v>
                </c:pt>
                <c:pt idx="602">
                  <c:v>18</c:v>
                </c:pt>
                <c:pt idx="603">
                  <c:v>24</c:v>
                </c:pt>
                <c:pt idx="604">
                  <c:v>23</c:v>
                </c:pt>
                <c:pt idx="605">
                  <c:v>15</c:v>
                </c:pt>
                <c:pt idx="606">
                  <c:v>17</c:v>
                </c:pt>
                <c:pt idx="607">
                  <c:v>20</c:v>
                </c:pt>
                <c:pt idx="608">
                  <c:v>20</c:v>
                </c:pt>
                <c:pt idx="609">
                  <c:v>18</c:v>
                </c:pt>
                <c:pt idx="610">
                  <c:v>20</c:v>
                </c:pt>
                <c:pt idx="611">
                  <c:v>20</c:v>
                </c:pt>
                <c:pt idx="612">
                  <c:v>18</c:v>
                </c:pt>
                <c:pt idx="613">
                  <c:v>18</c:v>
                </c:pt>
                <c:pt idx="614">
                  <c:v>20</c:v>
                </c:pt>
                <c:pt idx="615">
                  <c:v>18</c:v>
                </c:pt>
                <c:pt idx="616">
                  <c:v>18</c:v>
                </c:pt>
                <c:pt idx="617">
                  <c:v>18</c:v>
                </c:pt>
                <c:pt idx="618">
                  <c:v>18</c:v>
                </c:pt>
                <c:pt idx="619">
                  <c:v>20</c:v>
                </c:pt>
                <c:pt idx="620">
                  <c:v>16</c:v>
                </c:pt>
                <c:pt idx="621">
                  <c:v>20</c:v>
                </c:pt>
                <c:pt idx="622">
                  <c:v>16</c:v>
                </c:pt>
                <c:pt idx="623">
                  <c:v>18</c:v>
                </c:pt>
                <c:pt idx="624">
                  <c:v>18</c:v>
                </c:pt>
                <c:pt idx="625">
                  <c:v>18</c:v>
                </c:pt>
                <c:pt idx="626">
                  <c:v>20</c:v>
                </c:pt>
                <c:pt idx="627">
                  <c:v>15</c:v>
                </c:pt>
                <c:pt idx="628">
                  <c:v>17</c:v>
                </c:pt>
                <c:pt idx="629">
                  <c:v>16</c:v>
                </c:pt>
                <c:pt idx="630">
                  <c:v>17</c:v>
                </c:pt>
                <c:pt idx="631">
                  <c:v>20</c:v>
                </c:pt>
                <c:pt idx="632">
                  <c:v>15</c:v>
                </c:pt>
                <c:pt idx="633">
                  <c:v>19</c:v>
                </c:pt>
                <c:pt idx="634">
                  <c:v>21</c:v>
                </c:pt>
                <c:pt idx="635">
                  <c:v>18</c:v>
                </c:pt>
                <c:pt idx="636">
                  <c:v>16</c:v>
                </c:pt>
                <c:pt idx="637">
                  <c:v>17</c:v>
                </c:pt>
                <c:pt idx="638">
                  <c:v>16</c:v>
                </c:pt>
                <c:pt idx="639">
                  <c:v>15</c:v>
                </c:pt>
                <c:pt idx="640">
                  <c:v>16</c:v>
                </c:pt>
                <c:pt idx="641">
                  <c:v>16</c:v>
                </c:pt>
                <c:pt idx="642">
                  <c:v>14</c:v>
                </c:pt>
                <c:pt idx="643">
                  <c:v>14</c:v>
                </c:pt>
                <c:pt idx="644">
                  <c:v>16</c:v>
                </c:pt>
                <c:pt idx="645">
                  <c:v>16</c:v>
                </c:pt>
                <c:pt idx="646">
                  <c:v>20</c:v>
                </c:pt>
                <c:pt idx="647">
                  <c:v>15</c:v>
                </c:pt>
                <c:pt idx="648">
                  <c:v>16</c:v>
                </c:pt>
                <c:pt idx="649">
                  <c:v>18</c:v>
                </c:pt>
                <c:pt idx="650">
                  <c:v>17</c:v>
                </c:pt>
                <c:pt idx="651">
                  <c:v>16</c:v>
                </c:pt>
                <c:pt idx="652">
                  <c:v>16</c:v>
                </c:pt>
                <c:pt idx="653">
                  <c:v>14</c:v>
                </c:pt>
                <c:pt idx="654">
                  <c:v>14</c:v>
                </c:pt>
                <c:pt idx="655">
                  <c:v>16</c:v>
                </c:pt>
                <c:pt idx="656">
                  <c:v>18</c:v>
                </c:pt>
                <c:pt idx="657">
                  <c:v>15</c:v>
                </c:pt>
                <c:pt idx="658">
                  <c:v>15</c:v>
                </c:pt>
                <c:pt idx="659">
                  <c:v>20</c:v>
                </c:pt>
                <c:pt idx="660">
                  <c:v>18</c:v>
                </c:pt>
                <c:pt idx="661">
                  <c:v>16</c:v>
                </c:pt>
                <c:pt idx="662">
                  <c:v>15</c:v>
                </c:pt>
                <c:pt idx="663">
                  <c:v>18</c:v>
                </c:pt>
                <c:pt idx="664">
                  <c:v>18</c:v>
                </c:pt>
                <c:pt idx="665">
                  <c:v>14</c:v>
                </c:pt>
                <c:pt idx="666">
                  <c:v>16</c:v>
                </c:pt>
                <c:pt idx="667">
                  <c:v>18</c:v>
                </c:pt>
                <c:pt idx="668">
                  <c:v>18</c:v>
                </c:pt>
                <c:pt idx="669">
                  <c:v>16</c:v>
                </c:pt>
                <c:pt idx="670">
                  <c:v>14</c:v>
                </c:pt>
                <c:pt idx="671">
                  <c:v>18</c:v>
                </c:pt>
                <c:pt idx="672">
                  <c:v>18</c:v>
                </c:pt>
                <c:pt idx="673">
                  <c:v>16</c:v>
                </c:pt>
                <c:pt idx="674">
                  <c:v>17</c:v>
                </c:pt>
                <c:pt idx="675">
                  <c:v>18</c:v>
                </c:pt>
                <c:pt idx="676">
                  <c:v>14</c:v>
                </c:pt>
                <c:pt idx="677">
                  <c:v>18</c:v>
                </c:pt>
                <c:pt idx="678">
                  <c:v>18</c:v>
                </c:pt>
                <c:pt idx="679">
                  <c:v>16</c:v>
                </c:pt>
                <c:pt idx="680">
                  <c:v>16</c:v>
                </c:pt>
                <c:pt idx="681">
                  <c:v>18</c:v>
                </c:pt>
                <c:pt idx="682">
                  <c:v>14</c:v>
                </c:pt>
                <c:pt idx="683">
                  <c:v>16</c:v>
                </c:pt>
                <c:pt idx="684">
                  <c:v>18</c:v>
                </c:pt>
                <c:pt idx="685">
                  <c:v>16</c:v>
                </c:pt>
                <c:pt idx="686">
                  <c:v>16</c:v>
                </c:pt>
                <c:pt idx="687">
                  <c:v>16</c:v>
                </c:pt>
                <c:pt idx="688">
                  <c:v>16</c:v>
                </c:pt>
                <c:pt idx="689">
                  <c:v>14</c:v>
                </c:pt>
                <c:pt idx="690">
                  <c:v>15</c:v>
                </c:pt>
                <c:pt idx="691">
                  <c:v>16</c:v>
                </c:pt>
                <c:pt idx="692">
                  <c:v>17</c:v>
                </c:pt>
                <c:pt idx="693">
                  <c:v>18</c:v>
                </c:pt>
                <c:pt idx="694">
                  <c:v>18</c:v>
                </c:pt>
                <c:pt idx="695">
                  <c:v>18</c:v>
                </c:pt>
                <c:pt idx="696">
                  <c:v>18</c:v>
                </c:pt>
                <c:pt idx="697">
                  <c:v>16</c:v>
                </c:pt>
                <c:pt idx="698">
                  <c:v>16</c:v>
                </c:pt>
                <c:pt idx="699">
                  <c:v>17</c:v>
                </c:pt>
                <c:pt idx="700">
                  <c:v>18</c:v>
                </c:pt>
                <c:pt idx="701">
                  <c:v>17</c:v>
                </c:pt>
                <c:pt idx="702">
                  <c:v>18</c:v>
                </c:pt>
                <c:pt idx="703">
                  <c:v>18</c:v>
                </c:pt>
                <c:pt idx="704">
                  <c:v>18</c:v>
                </c:pt>
                <c:pt idx="705">
                  <c:v>18</c:v>
                </c:pt>
                <c:pt idx="706">
                  <c:v>16</c:v>
                </c:pt>
                <c:pt idx="707">
                  <c:v>16</c:v>
                </c:pt>
                <c:pt idx="708">
                  <c:v>17</c:v>
                </c:pt>
                <c:pt idx="709">
                  <c:v>18</c:v>
                </c:pt>
                <c:pt idx="710">
                  <c:v>16</c:v>
                </c:pt>
                <c:pt idx="711">
                  <c:v>16</c:v>
                </c:pt>
                <c:pt idx="712">
                  <c:v>16</c:v>
                </c:pt>
                <c:pt idx="713">
                  <c:v>18</c:v>
                </c:pt>
                <c:pt idx="714">
                  <c:v>16</c:v>
                </c:pt>
                <c:pt idx="715">
                  <c:v>16</c:v>
                </c:pt>
                <c:pt idx="716">
                  <c:v>16</c:v>
                </c:pt>
                <c:pt idx="717">
                  <c:v>18</c:v>
                </c:pt>
                <c:pt idx="718">
                  <c:v>18</c:v>
                </c:pt>
                <c:pt idx="719">
                  <c:v>16</c:v>
                </c:pt>
                <c:pt idx="720">
                  <c:v>16</c:v>
                </c:pt>
                <c:pt idx="721">
                  <c:v>18</c:v>
                </c:pt>
                <c:pt idx="722">
                  <c:v>18</c:v>
                </c:pt>
                <c:pt idx="723">
                  <c:v>16</c:v>
                </c:pt>
                <c:pt idx="724">
                  <c:v>14</c:v>
                </c:pt>
                <c:pt idx="725">
                  <c:v>16</c:v>
                </c:pt>
                <c:pt idx="726">
                  <c:v>16</c:v>
                </c:pt>
                <c:pt idx="727">
                  <c:v>16</c:v>
                </c:pt>
                <c:pt idx="728">
                  <c:v>14</c:v>
                </c:pt>
                <c:pt idx="729">
                  <c:v>16</c:v>
                </c:pt>
                <c:pt idx="730">
                  <c:v>16</c:v>
                </c:pt>
                <c:pt idx="731">
                  <c:v>16</c:v>
                </c:pt>
                <c:pt idx="732">
                  <c:v>16</c:v>
                </c:pt>
                <c:pt idx="733">
                  <c:v>16</c:v>
                </c:pt>
                <c:pt idx="734">
                  <c:v>18</c:v>
                </c:pt>
                <c:pt idx="735">
                  <c:v>18</c:v>
                </c:pt>
                <c:pt idx="736">
                  <c:v>14</c:v>
                </c:pt>
                <c:pt idx="737">
                  <c:v>16</c:v>
                </c:pt>
                <c:pt idx="738">
                  <c:v>18</c:v>
                </c:pt>
                <c:pt idx="739">
                  <c:v>14</c:v>
                </c:pt>
                <c:pt idx="740">
                  <c:v>14</c:v>
                </c:pt>
                <c:pt idx="741">
                  <c:v>18</c:v>
                </c:pt>
                <c:pt idx="742">
                  <c:v>14</c:v>
                </c:pt>
                <c:pt idx="743">
                  <c:v>14</c:v>
                </c:pt>
                <c:pt idx="744">
                  <c:v>18</c:v>
                </c:pt>
                <c:pt idx="745">
                  <c:v>15</c:v>
                </c:pt>
                <c:pt idx="746">
                  <c:v>15</c:v>
                </c:pt>
                <c:pt idx="747">
                  <c:v>18</c:v>
                </c:pt>
                <c:pt idx="748">
                  <c:v>18</c:v>
                </c:pt>
                <c:pt idx="749">
                  <c:v>18</c:v>
                </c:pt>
                <c:pt idx="750">
                  <c:v>12</c:v>
                </c:pt>
                <c:pt idx="751">
                  <c:v>15</c:v>
                </c:pt>
                <c:pt idx="752">
                  <c:v>12</c:v>
                </c:pt>
                <c:pt idx="753">
                  <c:v>18</c:v>
                </c:pt>
                <c:pt idx="754">
                  <c:v>18</c:v>
                </c:pt>
                <c:pt idx="755">
                  <c:v>15</c:v>
                </c:pt>
                <c:pt idx="756">
                  <c:v>16</c:v>
                </c:pt>
                <c:pt idx="757">
                  <c:v>18</c:v>
                </c:pt>
                <c:pt idx="758">
                  <c:v>18</c:v>
                </c:pt>
                <c:pt idx="759">
                  <c:v>18</c:v>
                </c:pt>
                <c:pt idx="760">
                  <c:v>16</c:v>
                </c:pt>
                <c:pt idx="761">
                  <c:v>16</c:v>
                </c:pt>
                <c:pt idx="762">
                  <c:v>21</c:v>
                </c:pt>
                <c:pt idx="763">
                  <c:v>16</c:v>
                </c:pt>
                <c:pt idx="764">
                  <c:v>18</c:v>
                </c:pt>
                <c:pt idx="765">
                  <c:v>16</c:v>
                </c:pt>
                <c:pt idx="766">
                  <c:v>16</c:v>
                </c:pt>
                <c:pt idx="767">
                  <c:v>18</c:v>
                </c:pt>
                <c:pt idx="768">
                  <c:v>16</c:v>
                </c:pt>
                <c:pt idx="769">
                  <c:v>17</c:v>
                </c:pt>
                <c:pt idx="770">
                  <c:v>18</c:v>
                </c:pt>
                <c:pt idx="771">
                  <c:v>18</c:v>
                </c:pt>
                <c:pt idx="772">
                  <c:v>12</c:v>
                </c:pt>
                <c:pt idx="773">
                  <c:v>18</c:v>
                </c:pt>
                <c:pt idx="774">
                  <c:v>12</c:v>
                </c:pt>
                <c:pt idx="775">
                  <c:v>12</c:v>
                </c:pt>
                <c:pt idx="776">
                  <c:v>18</c:v>
                </c:pt>
                <c:pt idx="777">
                  <c:v>17</c:v>
                </c:pt>
                <c:pt idx="778">
                  <c:v>20</c:v>
                </c:pt>
                <c:pt idx="779">
                  <c:v>18</c:v>
                </c:pt>
                <c:pt idx="780">
                  <c:v>13</c:v>
                </c:pt>
                <c:pt idx="781">
                  <c:v>15</c:v>
                </c:pt>
                <c:pt idx="782">
                  <c:v>24</c:v>
                </c:pt>
                <c:pt idx="783">
                  <c:v>20</c:v>
                </c:pt>
                <c:pt idx="784">
                  <c:v>22</c:v>
                </c:pt>
                <c:pt idx="785">
                  <c:v>20</c:v>
                </c:pt>
                <c:pt idx="786">
                  <c:v>18</c:v>
                </c:pt>
                <c:pt idx="787">
                  <c:v>19</c:v>
                </c:pt>
                <c:pt idx="788">
                  <c:v>17</c:v>
                </c:pt>
                <c:pt idx="789">
                  <c:v>14</c:v>
                </c:pt>
                <c:pt idx="790">
                  <c:v>18</c:v>
                </c:pt>
                <c:pt idx="791">
                  <c:v>15</c:v>
                </c:pt>
                <c:pt idx="792">
                  <c:v>18</c:v>
                </c:pt>
                <c:pt idx="793">
                  <c:v>22</c:v>
                </c:pt>
                <c:pt idx="794">
                  <c:v>20</c:v>
                </c:pt>
                <c:pt idx="795">
                  <c:v>18</c:v>
                </c:pt>
                <c:pt idx="796">
                  <c:v>15</c:v>
                </c:pt>
                <c:pt idx="797">
                  <c:v>18</c:v>
                </c:pt>
                <c:pt idx="798">
                  <c:v>16</c:v>
                </c:pt>
                <c:pt idx="799">
                  <c:v>22</c:v>
                </c:pt>
                <c:pt idx="800">
                  <c:v>16</c:v>
                </c:pt>
                <c:pt idx="801">
                  <c:v>16</c:v>
                </c:pt>
                <c:pt idx="802">
                  <c:v>16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E9E-4446-A952-9CB85610AB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104693728"/>
        <c:axId val="-1104628240"/>
      </c:scatterChart>
      <c:valAx>
        <c:axId val="-1104693728"/>
        <c:scaling>
          <c:orientation val="minMax"/>
          <c:max val="43000"/>
          <c:min val="3900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04628240"/>
        <c:crosses val="autoZero"/>
        <c:crossBetween val="midCat"/>
      </c:valAx>
      <c:valAx>
        <c:axId val="-1104628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046937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mmHg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Sheet1!$A$2:$A$704</c:f>
              <c:numCache>
                <c:formatCode>m/d/yy\ h:mm</c:formatCode>
                <c:ptCount val="703"/>
                <c:pt idx="0">
                  <c:v>39114.368298611109</c:v>
                </c:pt>
                <c:pt idx="1">
                  <c:v>39118.348032407397</c:v>
                </c:pt>
                <c:pt idx="2">
                  <c:v>39118.413969907408</c:v>
                </c:pt>
                <c:pt idx="3">
                  <c:v>39118.41746527778</c:v>
                </c:pt>
                <c:pt idx="4">
                  <c:v>39118.417627314811</c:v>
                </c:pt>
                <c:pt idx="5">
                  <c:v>39118.419942129629</c:v>
                </c:pt>
                <c:pt idx="6">
                  <c:v>39118.432106481479</c:v>
                </c:pt>
                <c:pt idx="7">
                  <c:v>39118.432361111103</c:v>
                </c:pt>
                <c:pt idx="8">
                  <c:v>39118.432696759257</c:v>
                </c:pt>
                <c:pt idx="9">
                  <c:v>39118.433171296303</c:v>
                </c:pt>
                <c:pt idx="10">
                  <c:v>39118.434340277781</c:v>
                </c:pt>
                <c:pt idx="11">
                  <c:v>39118.447974537034</c:v>
                </c:pt>
                <c:pt idx="12">
                  <c:v>39118.465138888889</c:v>
                </c:pt>
                <c:pt idx="13">
                  <c:v>39125.377002314817</c:v>
                </c:pt>
                <c:pt idx="14">
                  <c:v>39125.447106481479</c:v>
                </c:pt>
                <c:pt idx="15">
                  <c:v>39125.44998842592</c:v>
                </c:pt>
                <c:pt idx="16">
                  <c:v>39125.450925925921</c:v>
                </c:pt>
                <c:pt idx="17">
                  <c:v>39125.453923611043</c:v>
                </c:pt>
                <c:pt idx="18">
                  <c:v>39125.46221064814</c:v>
                </c:pt>
                <c:pt idx="19">
                  <c:v>39125.462557870371</c:v>
                </c:pt>
                <c:pt idx="20">
                  <c:v>39125.463854166657</c:v>
                </c:pt>
                <c:pt idx="21">
                  <c:v>39125.467245370368</c:v>
                </c:pt>
                <c:pt idx="22">
                  <c:v>39125.47688657407</c:v>
                </c:pt>
                <c:pt idx="23">
                  <c:v>39125.497615740736</c:v>
                </c:pt>
                <c:pt idx="24">
                  <c:v>39276.548333333332</c:v>
                </c:pt>
                <c:pt idx="25">
                  <c:v>39564.587326388879</c:v>
                </c:pt>
                <c:pt idx="26">
                  <c:v>39564.614120370366</c:v>
                </c:pt>
                <c:pt idx="27">
                  <c:v>39564.644768518519</c:v>
                </c:pt>
                <c:pt idx="28">
                  <c:v>39564.724699074068</c:v>
                </c:pt>
                <c:pt idx="29">
                  <c:v>39564.747384259223</c:v>
                </c:pt>
                <c:pt idx="30">
                  <c:v>39564.904826388898</c:v>
                </c:pt>
                <c:pt idx="31">
                  <c:v>39565.027569444443</c:v>
                </c:pt>
                <c:pt idx="32">
                  <c:v>39565.034131944441</c:v>
                </c:pt>
                <c:pt idx="33">
                  <c:v>39565.039687500001</c:v>
                </c:pt>
                <c:pt idx="34">
                  <c:v>39565.292083333261</c:v>
                </c:pt>
                <c:pt idx="35">
                  <c:v>39565.355613425942</c:v>
                </c:pt>
                <c:pt idx="36">
                  <c:v>39565.503310185188</c:v>
                </c:pt>
                <c:pt idx="37">
                  <c:v>39565.775671296287</c:v>
                </c:pt>
                <c:pt idx="38">
                  <c:v>39565.876180555562</c:v>
                </c:pt>
                <c:pt idx="39">
                  <c:v>39566.025578703673</c:v>
                </c:pt>
                <c:pt idx="40">
                  <c:v>39566.262789351778</c:v>
                </c:pt>
                <c:pt idx="41">
                  <c:v>39566.375509259262</c:v>
                </c:pt>
                <c:pt idx="42">
                  <c:v>39566.657511574071</c:v>
                </c:pt>
                <c:pt idx="43">
                  <c:v>39709.508333333331</c:v>
                </c:pt>
                <c:pt idx="44">
                  <c:v>39709.572256944441</c:v>
                </c:pt>
                <c:pt idx="45">
                  <c:v>39709.612048611103</c:v>
                </c:pt>
                <c:pt idx="46">
                  <c:v>39709.662893518522</c:v>
                </c:pt>
                <c:pt idx="47">
                  <c:v>39709.755300925928</c:v>
                </c:pt>
                <c:pt idx="48">
                  <c:v>39710.364317129621</c:v>
                </c:pt>
                <c:pt idx="49">
                  <c:v>39710.513148148151</c:v>
                </c:pt>
                <c:pt idx="50">
                  <c:v>39710.694872685177</c:v>
                </c:pt>
                <c:pt idx="51">
                  <c:v>39781.554201388899</c:v>
                </c:pt>
                <c:pt idx="52">
                  <c:v>39781.631365740723</c:v>
                </c:pt>
                <c:pt idx="53">
                  <c:v>39781.632141203641</c:v>
                </c:pt>
                <c:pt idx="54">
                  <c:v>39781.680590277771</c:v>
                </c:pt>
                <c:pt idx="55">
                  <c:v>39781.681087962963</c:v>
                </c:pt>
                <c:pt idx="56">
                  <c:v>39790.614826388883</c:v>
                </c:pt>
                <c:pt idx="57">
                  <c:v>39792.425208333327</c:v>
                </c:pt>
                <c:pt idx="58">
                  <c:v>39792.52925925926</c:v>
                </c:pt>
                <c:pt idx="59">
                  <c:v>39792.53292824074</c:v>
                </c:pt>
                <c:pt idx="60">
                  <c:v>39792.535451388889</c:v>
                </c:pt>
                <c:pt idx="61">
                  <c:v>39792.543935185182</c:v>
                </c:pt>
                <c:pt idx="62">
                  <c:v>39792.544236111113</c:v>
                </c:pt>
                <c:pt idx="63">
                  <c:v>39792.547256944439</c:v>
                </c:pt>
                <c:pt idx="64">
                  <c:v>39792.604039351849</c:v>
                </c:pt>
                <c:pt idx="65">
                  <c:v>40010.816111111111</c:v>
                </c:pt>
                <c:pt idx="66">
                  <c:v>40011.759004629617</c:v>
                </c:pt>
                <c:pt idx="67">
                  <c:v>40011.91030092592</c:v>
                </c:pt>
                <c:pt idx="68">
                  <c:v>40011.911192129628</c:v>
                </c:pt>
                <c:pt idx="69">
                  <c:v>40011.96125</c:v>
                </c:pt>
                <c:pt idx="70">
                  <c:v>40012.081446759192</c:v>
                </c:pt>
                <c:pt idx="71">
                  <c:v>40012.197777777707</c:v>
                </c:pt>
                <c:pt idx="72">
                  <c:v>40012.487303240741</c:v>
                </c:pt>
                <c:pt idx="73">
                  <c:v>40012.780972222223</c:v>
                </c:pt>
                <c:pt idx="74">
                  <c:v>40012.782060185193</c:v>
                </c:pt>
                <c:pt idx="75">
                  <c:v>40012.854675925941</c:v>
                </c:pt>
                <c:pt idx="76">
                  <c:v>40013.033067129632</c:v>
                </c:pt>
                <c:pt idx="77">
                  <c:v>40013.310428240737</c:v>
                </c:pt>
                <c:pt idx="78">
                  <c:v>40013.375856481471</c:v>
                </c:pt>
                <c:pt idx="79">
                  <c:v>40022.498692129629</c:v>
                </c:pt>
                <c:pt idx="80">
                  <c:v>40194.548854166656</c:v>
                </c:pt>
                <c:pt idx="81">
                  <c:v>40195.550625000003</c:v>
                </c:pt>
                <c:pt idx="82">
                  <c:v>40197.456064814818</c:v>
                </c:pt>
                <c:pt idx="83">
                  <c:v>40197.559618055551</c:v>
                </c:pt>
                <c:pt idx="84">
                  <c:v>40197.636145833261</c:v>
                </c:pt>
                <c:pt idx="85">
                  <c:v>40197.65725694444</c:v>
                </c:pt>
                <c:pt idx="86">
                  <c:v>40197.73136574067</c:v>
                </c:pt>
                <c:pt idx="87">
                  <c:v>40197.777858796297</c:v>
                </c:pt>
                <c:pt idx="88">
                  <c:v>40197.840925925921</c:v>
                </c:pt>
                <c:pt idx="89">
                  <c:v>40198.043368055558</c:v>
                </c:pt>
                <c:pt idx="90">
                  <c:v>40198.211759259248</c:v>
                </c:pt>
                <c:pt idx="91">
                  <c:v>40198.337395833318</c:v>
                </c:pt>
                <c:pt idx="92">
                  <c:v>40203.353437500002</c:v>
                </c:pt>
                <c:pt idx="93">
                  <c:v>40203.492604166669</c:v>
                </c:pt>
                <c:pt idx="94">
                  <c:v>40203.493518518517</c:v>
                </c:pt>
                <c:pt idx="95">
                  <c:v>40203.494004629632</c:v>
                </c:pt>
                <c:pt idx="96">
                  <c:v>40203.498900462961</c:v>
                </c:pt>
                <c:pt idx="97">
                  <c:v>40203.501701388886</c:v>
                </c:pt>
                <c:pt idx="98">
                  <c:v>40203.507071759253</c:v>
                </c:pt>
                <c:pt idx="99">
                  <c:v>40203.507395833323</c:v>
                </c:pt>
                <c:pt idx="100">
                  <c:v>40203.511446759192</c:v>
                </c:pt>
                <c:pt idx="101">
                  <c:v>40203.51561342593</c:v>
                </c:pt>
                <c:pt idx="102">
                  <c:v>40203.521226851823</c:v>
                </c:pt>
                <c:pt idx="103">
                  <c:v>40203.521284722177</c:v>
                </c:pt>
                <c:pt idx="104">
                  <c:v>40203.530046296299</c:v>
                </c:pt>
                <c:pt idx="105">
                  <c:v>40203.532488425917</c:v>
                </c:pt>
                <c:pt idx="106">
                  <c:v>40203.537974537023</c:v>
                </c:pt>
                <c:pt idx="107">
                  <c:v>40203.538055555553</c:v>
                </c:pt>
                <c:pt idx="108">
                  <c:v>40203.545787037023</c:v>
                </c:pt>
                <c:pt idx="109">
                  <c:v>40203.547083333317</c:v>
                </c:pt>
                <c:pt idx="110">
                  <c:v>40203.547326388878</c:v>
                </c:pt>
                <c:pt idx="111">
                  <c:v>40203.553645833323</c:v>
                </c:pt>
                <c:pt idx="112">
                  <c:v>40203.567141203617</c:v>
                </c:pt>
                <c:pt idx="113">
                  <c:v>40203.584282407399</c:v>
                </c:pt>
                <c:pt idx="114">
                  <c:v>40203.627094907402</c:v>
                </c:pt>
                <c:pt idx="115">
                  <c:v>40203.671342592577</c:v>
                </c:pt>
                <c:pt idx="116">
                  <c:v>40203.671817129631</c:v>
                </c:pt>
                <c:pt idx="117">
                  <c:v>40203.67252314814</c:v>
                </c:pt>
                <c:pt idx="118">
                  <c:v>40326.716643518521</c:v>
                </c:pt>
                <c:pt idx="119">
                  <c:v>40326.753333333327</c:v>
                </c:pt>
                <c:pt idx="120">
                  <c:v>40462.591273148151</c:v>
                </c:pt>
                <c:pt idx="121">
                  <c:v>40465.436331018522</c:v>
                </c:pt>
                <c:pt idx="122">
                  <c:v>40465.544131944444</c:v>
                </c:pt>
                <c:pt idx="123">
                  <c:v>40465.565266203703</c:v>
                </c:pt>
                <c:pt idx="124">
                  <c:v>40479.409745370373</c:v>
                </c:pt>
                <c:pt idx="125">
                  <c:v>40479.522615740738</c:v>
                </c:pt>
                <c:pt idx="126">
                  <c:v>40479.552824074082</c:v>
                </c:pt>
                <c:pt idx="127">
                  <c:v>40497.869108796287</c:v>
                </c:pt>
                <c:pt idx="128">
                  <c:v>40497.971296296302</c:v>
                </c:pt>
                <c:pt idx="129">
                  <c:v>40498.020868055559</c:v>
                </c:pt>
                <c:pt idx="130">
                  <c:v>40680.09233796296</c:v>
                </c:pt>
                <c:pt idx="131">
                  <c:v>40680.264027777783</c:v>
                </c:pt>
                <c:pt idx="132">
                  <c:v>40680.264224537023</c:v>
                </c:pt>
                <c:pt idx="133">
                  <c:v>40680.264421296299</c:v>
                </c:pt>
                <c:pt idx="134">
                  <c:v>40731.722106481473</c:v>
                </c:pt>
                <c:pt idx="135">
                  <c:v>40731.775972222233</c:v>
                </c:pt>
                <c:pt idx="136">
                  <c:v>40731.776307870372</c:v>
                </c:pt>
                <c:pt idx="137">
                  <c:v>40731.833124999997</c:v>
                </c:pt>
                <c:pt idx="138">
                  <c:v>40731.903078703697</c:v>
                </c:pt>
                <c:pt idx="139">
                  <c:v>40731.929247685177</c:v>
                </c:pt>
                <c:pt idx="140">
                  <c:v>40732.282766203673</c:v>
                </c:pt>
                <c:pt idx="141">
                  <c:v>40732.348738425942</c:v>
                </c:pt>
                <c:pt idx="142">
                  <c:v>40732.535671296297</c:v>
                </c:pt>
                <c:pt idx="143">
                  <c:v>40732.712106481478</c:v>
                </c:pt>
                <c:pt idx="144">
                  <c:v>40732.910983796297</c:v>
                </c:pt>
                <c:pt idx="145">
                  <c:v>40733.09510416659</c:v>
                </c:pt>
                <c:pt idx="146">
                  <c:v>40733.206875000003</c:v>
                </c:pt>
                <c:pt idx="147">
                  <c:v>40733.326006944437</c:v>
                </c:pt>
                <c:pt idx="148">
                  <c:v>40733.507037037038</c:v>
                </c:pt>
                <c:pt idx="149">
                  <c:v>40733.701331018521</c:v>
                </c:pt>
                <c:pt idx="150">
                  <c:v>40733.72356481474</c:v>
                </c:pt>
                <c:pt idx="151">
                  <c:v>40733.899039351847</c:v>
                </c:pt>
                <c:pt idx="152">
                  <c:v>40734.048981481479</c:v>
                </c:pt>
                <c:pt idx="153">
                  <c:v>40734.164780092593</c:v>
                </c:pt>
                <c:pt idx="154">
                  <c:v>40734.272812499999</c:v>
                </c:pt>
                <c:pt idx="155">
                  <c:v>40734.317557870381</c:v>
                </c:pt>
                <c:pt idx="156">
                  <c:v>40734.492118055547</c:v>
                </c:pt>
                <c:pt idx="157">
                  <c:v>40734.664664351847</c:v>
                </c:pt>
                <c:pt idx="158">
                  <c:v>40734.664768518523</c:v>
                </c:pt>
                <c:pt idx="159">
                  <c:v>40734.871539351851</c:v>
                </c:pt>
                <c:pt idx="160">
                  <c:v>40735.034409722219</c:v>
                </c:pt>
                <c:pt idx="161">
                  <c:v>40735.21980324074</c:v>
                </c:pt>
                <c:pt idx="162">
                  <c:v>40735.34030092592</c:v>
                </c:pt>
                <c:pt idx="163">
                  <c:v>40735.493993055563</c:v>
                </c:pt>
                <c:pt idx="164">
                  <c:v>40735.702835648139</c:v>
                </c:pt>
                <c:pt idx="165">
                  <c:v>40735.880439814813</c:v>
                </c:pt>
                <c:pt idx="166">
                  <c:v>40736.046331018508</c:v>
                </c:pt>
                <c:pt idx="167">
                  <c:v>40736.236064814817</c:v>
                </c:pt>
                <c:pt idx="168">
                  <c:v>40736.328148148139</c:v>
                </c:pt>
                <c:pt idx="169">
                  <c:v>40736.38108796296</c:v>
                </c:pt>
                <c:pt idx="170">
                  <c:v>40736.506585648138</c:v>
                </c:pt>
                <c:pt idx="171">
                  <c:v>40736.677071759223</c:v>
                </c:pt>
                <c:pt idx="172">
                  <c:v>40736.873657407399</c:v>
                </c:pt>
                <c:pt idx="173">
                  <c:v>40737.020451388889</c:v>
                </c:pt>
                <c:pt idx="174">
                  <c:v>40737.295601851743</c:v>
                </c:pt>
                <c:pt idx="175">
                  <c:v>40737.3517013889</c:v>
                </c:pt>
                <c:pt idx="176">
                  <c:v>40737.508726851847</c:v>
                </c:pt>
                <c:pt idx="177">
                  <c:v>40737.50953703704</c:v>
                </c:pt>
                <c:pt idx="178">
                  <c:v>40737.681944444441</c:v>
                </c:pt>
                <c:pt idx="179">
                  <c:v>40737.852349537039</c:v>
                </c:pt>
                <c:pt idx="180">
                  <c:v>40738.006631944438</c:v>
                </c:pt>
                <c:pt idx="181">
                  <c:v>40738.18782407407</c:v>
                </c:pt>
                <c:pt idx="182">
                  <c:v>40738.328784722216</c:v>
                </c:pt>
                <c:pt idx="183">
                  <c:v>40738.538935185177</c:v>
                </c:pt>
                <c:pt idx="184">
                  <c:v>40765.821469907372</c:v>
                </c:pt>
                <c:pt idx="185">
                  <c:v>40787.34375</c:v>
                </c:pt>
                <c:pt idx="186">
                  <c:v>40787.34375</c:v>
                </c:pt>
                <c:pt idx="187">
                  <c:v>40818.854212963</c:v>
                </c:pt>
                <c:pt idx="188">
                  <c:v>40818.86991898148</c:v>
                </c:pt>
                <c:pt idx="189">
                  <c:v>40818.89</c:v>
                </c:pt>
                <c:pt idx="190">
                  <c:v>40818.989780092597</c:v>
                </c:pt>
                <c:pt idx="191">
                  <c:v>40818.990428240737</c:v>
                </c:pt>
                <c:pt idx="192">
                  <c:v>40819.148287037038</c:v>
                </c:pt>
                <c:pt idx="193">
                  <c:v>40819.247175925928</c:v>
                </c:pt>
                <c:pt idx="194">
                  <c:v>40819.356342592582</c:v>
                </c:pt>
                <c:pt idx="195">
                  <c:v>40819.549097222218</c:v>
                </c:pt>
                <c:pt idx="196">
                  <c:v>40819.767349536967</c:v>
                </c:pt>
                <c:pt idx="197">
                  <c:v>40820.11409722222</c:v>
                </c:pt>
                <c:pt idx="198">
                  <c:v>40820.299756944427</c:v>
                </c:pt>
                <c:pt idx="199">
                  <c:v>40820.388194444502</c:v>
                </c:pt>
                <c:pt idx="200">
                  <c:v>40820.508020833317</c:v>
                </c:pt>
                <c:pt idx="201">
                  <c:v>40820.710636574069</c:v>
                </c:pt>
                <c:pt idx="202">
                  <c:v>40820.908125000002</c:v>
                </c:pt>
                <c:pt idx="203">
                  <c:v>40821.099259259259</c:v>
                </c:pt>
                <c:pt idx="204">
                  <c:v>40821.297384259189</c:v>
                </c:pt>
                <c:pt idx="205">
                  <c:v>40821.350543981483</c:v>
                </c:pt>
                <c:pt idx="206">
                  <c:v>40821.413900462961</c:v>
                </c:pt>
                <c:pt idx="207">
                  <c:v>40821.505462962923</c:v>
                </c:pt>
                <c:pt idx="208">
                  <c:v>40821.681168981413</c:v>
                </c:pt>
                <c:pt idx="209">
                  <c:v>40869.804791666669</c:v>
                </c:pt>
                <c:pt idx="210">
                  <c:v>40869.876342592601</c:v>
                </c:pt>
                <c:pt idx="211">
                  <c:v>40870.01461805556</c:v>
                </c:pt>
                <c:pt idx="212">
                  <c:v>40870.082662037043</c:v>
                </c:pt>
                <c:pt idx="213">
                  <c:v>40870.214525462958</c:v>
                </c:pt>
                <c:pt idx="214">
                  <c:v>40870.338356481472</c:v>
                </c:pt>
                <c:pt idx="215">
                  <c:v>40870.537812499999</c:v>
                </c:pt>
                <c:pt idx="216">
                  <c:v>40928.671249999999</c:v>
                </c:pt>
                <c:pt idx="217">
                  <c:v>40928.68782407407</c:v>
                </c:pt>
                <c:pt idx="218">
                  <c:v>40928.728518518517</c:v>
                </c:pt>
                <c:pt idx="219">
                  <c:v>41021.550069444442</c:v>
                </c:pt>
                <c:pt idx="220">
                  <c:v>41045.377916666657</c:v>
                </c:pt>
                <c:pt idx="221">
                  <c:v>41045.450324074081</c:v>
                </c:pt>
                <c:pt idx="222">
                  <c:v>41045.503344907404</c:v>
                </c:pt>
                <c:pt idx="223">
                  <c:v>41045.503668981473</c:v>
                </c:pt>
                <c:pt idx="224">
                  <c:v>41045.503761574073</c:v>
                </c:pt>
                <c:pt idx="225">
                  <c:v>41045.503865740728</c:v>
                </c:pt>
                <c:pt idx="226">
                  <c:v>41045.503958333327</c:v>
                </c:pt>
                <c:pt idx="227">
                  <c:v>41045.508298611108</c:v>
                </c:pt>
                <c:pt idx="228">
                  <c:v>41045.511805555558</c:v>
                </c:pt>
                <c:pt idx="229">
                  <c:v>41045.51559027777</c:v>
                </c:pt>
                <c:pt idx="230">
                  <c:v>41045.517858796302</c:v>
                </c:pt>
                <c:pt idx="231">
                  <c:v>41045.521284722177</c:v>
                </c:pt>
                <c:pt idx="232">
                  <c:v>41045.524733796286</c:v>
                </c:pt>
                <c:pt idx="233">
                  <c:v>41045.528287037043</c:v>
                </c:pt>
                <c:pt idx="234">
                  <c:v>41045.537789351853</c:v>
                </c:pt>
                <c:pt idx="235">
                  <c:v>41045.579328703629</c:v>
                </c:pt>
                <c:pt idx="236">
                  <c:v>41127.471736111103</c:v>
                </c:pt>
                <c:pt idx="237">
                  <c:v>41134.536446759223</c:v>
                </c:pt>
                <c:pt idx="238">
                  <c:v>41134.561481481411</c:v>
                </c:pt>
                <c:pt idx="239">
                  <c:v>41134.593101851737</c:v>
                </c:pt>
                <c:pt idx="240">
                  <c:v>41134.593553240738</c:v>
                </c:pt>
                <c:pt idx="241">
                  <c:v>41134.596585648149</c:v>
                </c:pt>
                <c:pt idx="242">
                  <c:v>41134.601620370369</c:v>
                </c:pt>
                <c:pt idx="243">
                  <c:v>41134.60574074067</c:v>
                </c:pt>
                <c:pt idx="244">
                  <c:v>41134.608576388899</c:v>
                </c:pt>
                <c:pt idx="245">
                  <c:v>41173.610196759248</c:v>
                </c:pt>
                <c:pt idx="246">
                  <c:v>41173.633958333317</c:v>
                </c:pt>
                <c:pt idx="247">
                  <c:v>41173.747210648151</c:v>
                </c:pt>
                <c:pt idx="248">
                  <c:v>41173.886956018512</c:v>
                </c:pt>
                <c:pt idx="249">
                  <c:v>41174.0078125</c:v>
                </c:pt>
                <c:pt idx="250">
                  <c:v>41174.188726851848</c:v>
                </c:pt>
                <c:pt idx="251">
                  <c:v>41174.33222222222</c:v>
                </c:pt>
                <c:pt idx="252">
                  <c:v>41174.506412037037</c:v>
                </c:pt>
                <c:pt idx="253">
                  <c:v>41174.676840277767</c:v>
                </c:pt>
                <c:pt idx="254">
                  <c:v>41174.844722222217</c:v>
                </c:pt>
                <c:pt idx="255">
                  <c:v>41174.947592592602</c:v>
                </c:pt>
                <c:pt idx="256">
                  <c:v>41174.947754629633</c:v>
                </c:pt>
                <c:pt idx="257">
                  <c:v>41175.191770833189</c:v>
                </c:pt>
                <c:pt idx="258">
                  <c:v>41175.358622685177</c:v>
                </c:pt>
                <c:pt idx="259">
                  <c:v>41175.511342592603</c:v>
                </c:pt>
                <c:pt idx="260">
                  <c:v>41175.741215277769</c:v>
                </c:pt>
                <c:pt idx="261">
                  <c:v>41175.865937499999</c:v>
                </c:pt>
                <c:pt idx="262">
                  <c:v>41176.00001157407</c:v>
                </c:pt>
                <c:pt idx="263">
                  <c:v>41176.194594907407</c:v>
                </c:pt>
                <c:pt idx="264">
                  <c:v>41176.342083333337</c:v>
                </c:pt>
                <c:pt idx="265">
                  <c:v>41176.490659722222</c:v>
                </c:pt>
                <c:pt idx="266">
                  <c:v>41176.669374999998</c:v>
                </c:pt>
                <c:pt idx="267">
                  <c:v>41176.933067129627</c:v>
                </c:pt>
                <c:pt idx="268">
                  <c:v>41177.08185185185</c:v>
                </c:pt>
                <c:pt idx="269">
                  <c:v>41177.32027777777</c:v>
                </c:pt>
                <c:pt idx="270">
                  <c:v>41177.382152777769</c:v>
                </c:pt>
                <c:pt idx="271">
                  <c:v>41177.522083333322</c:v>
                </c:pt>
                <c:pt idx="272">
                  <c:v>41177.609571759247</c:v>
                </c:pt>
                <c:pt idx="273">
                  <c:v>41177.609629629616</c:v>
                </c:pt>
                <c:pt idx="274">
                  <c:v>41177.609722222223</c:v>
                </c:pt>
                <c:pt idx="275">
                  <c:v>41194.813761574071</c:v>
                </c:pt>
                <c:pt idx="276">
                  <c:v>41194.878877314797</c:v>
                </c:pt>
                <c:pt idx="277">
                  <c:v>41195.021134259223</c:v>
                </c:pt>
                <c:pt idx="278">
                  <c:v>41240.510335648141</c:v>
                </c:pt>
                <c:pt idx="279">
                  <c:v>41545.949780092589</c:v>
                </c:pt>
                <c:pt idx="280">
                  <c:v>41546.061539351853</c:v>
                </c:pt>
                <c:pt idx="281">
                  <c:v>41555.478460648148</c:v>
                </c:pt>
                <c:pt idx="282">
                  <c:v>41555.548622685194</c:v>
                </c:pt>
                <c:pt idx="283">
                  <c:v>41555.702326388899</c:v>
                </c:pt>
                <c:pt idx="284">
                  <c:v>41555.785497685167</c:v>
                </c:pt>
                <c:pt idx="285">
                  <c:v>41555.905995370369</c:v>
                </c:pt>
                <c:pt idx="286">
                  <c:v>41556.194525462961</c:v>
                </c:pt>
                <c:pt idx="287">
                  <c:v>41556.195277777777</c:v>
                </c:pt>
                <c:pt idx="288">
                  <c:v>41556.358113426002</c:v>
                </c:pt>
                <c:pt idx="289">
                  <c:v>41556.5006712963</c:v>
                </c:pt>
                <c:pt idx="290">
                  <c:v>41556.671469907342</c:v>
                </c:pt>
                <c:pt idx="291">
                  <c:v>41556.84778935185</c:v>
                </c:pt>
                <c:pt idx="292">
                  <c:v>41557.010844907411</c:v>
                </c:pt>
                <c:pt idx="293">
                  <c:v>41557.178252314807</c:v>
                </c:pt>
                <c:pt idx="294">
                  <c:v>41557.356226851851</c:v>
                </c:pt>
                <c:pt idx="295">
                  <c:v>41557.477314814823</c:v>
                </c:pt>
                <c:pt idx="296">
                  <c:v>41557.509039351848</c:v>
                </c:pt>
                <c:pt idx="297">
                  <c:v>41557.527465277773</c:v>
                </c:pt>
                <c:pt idx="298">
                  <c:v>41557.530706018522</c:v>
                </c:pt>
                <c:pt idx="299">
                  <c:v>41557.530787037023</c:v>
                </c:pt>
                <c:pt idx="300">
                  <c:v>41557.534328703703</c:v>
                </c:pt>
                <c:pt idx="301">
                  <c:v>41557.678842592599</c:v>
                </c:pt>
                <c:pt idx="302">
                  <c:v>41557.859837962962</c:v>
                </c:pt>
                <c:pt idx="303">
                  <c:v>41557.871562499997</c:v>
                </c:pt>
                <c:pt idx="304">
                  <c:v>41558.044803240737</c:v>
                </c:pt>
                <c:pt idx="305">
                  <c:v>41558.295370370368</c:v>
                </c:pt>
                <c:pt idx="306">
                  <c:v>41558.359907407401</c:v>
                </c:pt>
                <c:pt idx="307">
                  <c:v>41558.505405092597</c:v>
                </c:pt>
                <c:pt idx="308">
                  <c:v>41558.699317129627</c:v>
                </c:pt>
                <c:pt idx="309">
                  <c:v>41558.842627314807</c:v>
                </c:pt>
                <c:pt idx="310">
                  <c:v>41558.977465277778</c:v>
                </c:pt>
                <c:pt idx="311">
                  <c:v>41559.000057870369</c:v>
                </c:pt>
                <c:pt idx="312">
                  <c:v>41559.171597222223</c:v>
                </c:pt>
                <c:pt idx="313">
                  <c:v>41559.358680555553</c:v>
                </c:pt>
                <c:pt idx="314">
                  <c:v>41559.530104166668</c:v>
                </c:pt>
                <c:pt idx="315">
                  <c:v>41582.859988425931</c:v>
                </c:pt>
                <c:pt idx="316">
                  <c:v>41582.940405092602</c:v>
                </c:pt>
                <c:pt idx="317">
                  <c:v>41583.176863425921</c:v>
                </c:pt>
                <c:pt idx="318">
                  <c:v>41583.338460648149</c:v>
                </c:pt>
                <c:pt idx="319">
                  <c:v>41583.534050925919</c:v>
                </c:pt>
                <c:pt idx="320">
                  <c:v>41583.721840277773</c:v>
                </c:pt>
                <c:pt idx="321">
                  <c:v>41583.839999999997</c:v>
                </c:pt>
                <c:pt idx="322">
                  <c:v>41584.047673611043</c:v>
                </c:pt>
                <c:pt idx="323">
                  <c:v>41584.198726851777</c:v>
                </c:pt>
                <c:pt idx="324">
                  <c:v>41584.363263888888</c:v>
                </c:pt>
                <c:pt idx="325">
                  <c:v>41584.488159722219</c:v>
                </c:pt>
                <c:pt idx="326">
                  <c:v>41584.734641203628</c:v>
                </c:pt>
                <c:pt idx="327">
                  <c:v>41584.821134259248</c:v>
                </c:pt>
                <c:pt idx="328">
                  <c:v>41584.824537037028</c:v>
                </c:pt>
                <c:pt idx="329">
                  <c:v>41584.981099537043</c:v>
                </c:pt>
                <c:pt idx="330">
                  <c:v>41585.211192129616</c:v>
                </c:pt>
                <c:pt idx="331">
                  <c:v>41585.338032407402</c:v>
                </c:pt>
                <c:pt idx="332">
                  <c:v>41585.513738425921</c:v>
                </c:pt>
                <c:pt idx="333">
                  <c:v>41585.729687499988</c:v>
                </c:pt>
                <c:pt idx="334">
                  <c:v>41585.888819444503</c:v>
                </c:pt>
                <c:pt idx="335">
                  <c:v>41586.020937499998</c:v>
                </c:pt>
                <c:pt idx="336">
                  <c:v>41586.203564814823</c:v>
                </c:pt>
                <c:pt idx="337">
                  <c:v>41586.33370370364</c:v>
                </c:pt>
                <c:pt idx="338">
                  <c:v>41586.505787036993</c:v>
                </c:pt>
                <c:pt idx="339">
                  <c:v>41674.411585648151</c:v>
                </c:pt>
                <c:pt idx="340">
                  <c:v>41674.462835648141</c:v>
                </c:pt>
                <c:pt idx="341">
                  <c:v>41695.764062499999</c:v>
                </c:pt>
                <c:pt idx="342">
                  <c:v>41695.909212962957</c:v>
                </c:pt>
                <c:pt idx="343">
                  <c:v>41695.909710648149</c:v>
                </c:pt>
                <c:pt idx="344">
                  <c:v>41704.627013888887</c:v>
                </c:pt>
                <c:pt idx="345">
                  <c:v>41717.568726851823</c:v>
                </c:pt>
                <c:pt idx="346">
                  <c:v>41717.624166666588</c:v>
                </c:pt>
                <c:pt idx="347">
                  <c:v>41717.624618055554</c:v>
                </c:pt>
                <c:pt idx="348">
                  <c:v>41717.624849537016</c:v>
                </c:pt>
                <c:pt idx="349">
                  <c:v>41717.632071759253</c:v>
                </c:pt>
                <c:pt idx="350">
                  <c:v>41717.632430555554</c:v>
                </c:pt>
                <c:pt idx="351">
                  <c:v>41717.632662037016</c:v>
                </c:pt>
                <c:pt idx="352">
                  <c:v>41717.638171296298</c:v>
                </c:pt>
                <c:pt idx="353">
                  <c:v>41717.642233796301</c:v>
                </c:pt>
                <c:pt idx="354">
                  <c:v>41717.65289351852</c:v>
                </c:pt>
                <c:pt idx="355">
                  <c:v>41717.653124999997</c:v>
                </c:pt>
                <c:pt idx="356">
                  <c:v>41717.653576388882</c:v>
                </c:pt>
                <c:pt idx="357">
                  <c:v>41717.654120370367</c:v>
                </c:pt>
                <c:pt idx="358">
                  <c:v>41717.657766203673</c:v>
                </c:pt>
                <c:pt idx="359">
                  <c:v>41717.663344907342</c:v>
                </c:pt>
                <c:pt idx="360">
                  <c:v>41717.666643518518</c:v>
                </c:pt>
                <c:pt idx="361">
                  <c:v>41717.670023148137</c:v>
                </c:pt>
                <c:pt idx="362">
                  <c:v>41717.674791666592</c:v>
                </c:pt>
                <c:pt idx="363">
                  <c:v>41717.675034722219</c:v>
                </c:pt>
                <c:pt idx="364">
                  <c:v>41717.677731481483</c:v>
                </c:pt>
                <c:pt idx="365">
                  <c:v>41717.683032407411</c:v>
                </c:pt>
                <c:pt idx="366">
                  <c:v>41717.705833333333</c:v>
                </c:pt>
                <c:pt idx="367">
                  <c:v>41717.749976851846</c:v>
                </c:pt>
                <c:pt idx="368">
                  <c:v>41730.690879629627</c:v>
                </c:pt>
                <c:pt idx="369">
                  <c:v>41730.71292824074</c:v>
                </c:pt>
                <c:pt idx="370">
                  <c:v>41730.743692129618</c:v>
                </c:pt>
                <c:pt idx="371">
                  <c:v>41730.761180555441</c:v>
                </c:pt>
                <c:pt idx="372">
                  <c:v>41730.796643518523</c:v>
                </c:pt>
                <c:pt idx="373">
                  <c:v>41730.8594212963</c:v>
                </c:pt>
                <c:pt idx="374">
                  <c:v>41730.922314814823</c:v>
                </c:pt>
                <c:pt idx="375">
                  <c:v>41730.922685185193</c:v>
                </c:pt>
                <c:pt idx="376">
                  <c:v>41730.988657407397</c:v>
                </c:pt>
                <c:pt idx="377">
                  <c:v>41731.083136574067</c:v>
                </c:pt>
                <c:pt idx="378">
                  <c:v>41731.083969907413</c:v>
                </c:pt>
                <c:pt idx="379">
                  <c:v>41731.130636574067</c:v>
                </c:pt>
                <c:pt idx="380">
                  <c:v>41731.130925925929</c:v>
                </c:pt>
                <c:pt idx="381">
                  <c:v>41731.200763888883</c:v>
                </c:pt>
                <c:pt idx="382">
                  <c:v>41731.23574074066</c:v>
                </c:pt>
                <c:pt idx="383">
                  <c:v>41731.347048611096</c:v>
                </c:pt>
                <c:pt idx="384">
                  <c:v>41731.347222222219</c:v>
                </c:pt>
                <c:pt idx="385">
                  <c:v>41731.372083333343</c:v>
                </c:pt>
                <c:pt idx="386">
                  <c:v>41731.402129629627</c:v>
                </c:pt>
                <c:pt idx="387">
                  <c:v>41731.438252314809</c:v>
                </c:pt>
                <c:pt idx="388">
                  <c:v>41731.517233796301</c:v>
                </c:pt>
                <c:pt idx="389">
                  <c:v>41731.517453703673</c:v>
                </c:pt>
                <c:pt idx="390">
                  <c:v>41731.600289351853</c:v>
                </c:pt>
                <c:pt idx="391">
                  <c:v>41731.600416666668</c:v>
                </c:pt>
                <c:pt idx="392">
                  <c:v>41731.653333333343</c:v>
                </c:pt>
                <c:pt idx="393">
                  <c:v>41731.753020833261</c:v>
                </c:pt>
                <c:pt idx="394">
                  <c:v>41731.753113425919</c:v>
                </c:pt>
                <c:pt idx="395">
                  <c:v>41731.753252314818</c:v>
                </c:pt>
                <c:pt idx="396">
                  <c:v>41731.892835648141</c:v>
                </c:pt>
                <c:pt idx="397">
                  <c:v>41731.892939814818</c:v>
                </c:pt>
                <c:pt idx="398">
                  <c:v>41731.930543981478</c:v>
                </c:pt>
                <c:pt idx="399">
                  <c:v>41731.930868055548</c:v>
                </c:pt>
                <c:pt idx="400">
                  <c:v>41731.931909722232</c:v>
                </c:pt>
                <c:pt idx="401">
                  <c:v>41731.972245370373</c:v>
                </c:pt>
                <c:pt idx="402">
                  <c:v>41732.121111111039</c:v>
                </c:pt>
                <c:pt idx="403">
                  <c:v>41732.121539351851</c:v>
                </c:pt>
                <c:pt idx="404">
                  <c:v>41732.121967592568</c:v>
                </c:pt>
                <c:pt idx="405">
                  <c:v>41732.139918981477</c:v>
                </c:pt>
                <c:pt idx="406">
                  <c:v>41732.171400462947</c:v>
                </c:pt>
                <c:pt idx="407">
                  <c:v>41732.220995370371</c:v>
                </c:pt>
                <c:pt idx="408">
                  <c:v>41732.26021990741</c:v>
                </c:pt>
                <c:pt idx="409">
                  <c:v>41732.317013888882</c:v>
                </c:pt>
                <c:pt idx="410">
                  <c:v>41732.346076388902</c:v>
                </c:pt>
                <c:pt idx="411">
                  <c:v>41732.396678240737</c:v>
                </c:pt>
                <c:pt idx="412">
                  <c:v>41732.458576388897</c:v>
                </c:pt>
                <c:pt idx="413">
                  <c:v>41732.4680324074</c:v>
                </c:pt>
                <c:pt idx="414">
                  <c:v>41732.51826388888</c:v>
                </c:pt>
                <c:pt idx="415">
                  <c:v>41732.700046296297</c:v>
                </c:pt>
                <c:pt idx="416">
                  <c:v>41732.918969907398</c:v>
                </c:pt>
                <c:pt idx="417">
                  <c:v>41733.036134259259</c:v>
                </c:pt>
                <c:pt idx="418">
                  <c:v>41733.195127314822</c:v>
                </c:pt>
                <c:pt idx="419">
                  <c:v>41733.363449074073</c:v>
                </c:pt>
                <c:pt idx="420">
                  <c:v>41733.508483796293</c:v>
                </c:pt>
                <c:pt idx="421">
                  <c:v>41733.596608796302</c:v>
                </c:pt>
                <c:pt idx="422">
                  <c:v>41733.845925925918</c:v>
                </c:pt>
                <c:pt idx="423">
                  <c:v>41734.031875000001</c:v>
                </c:pt>
                <c:pt idx="424">
                  <c:v>41734.260578703703</c:v>
                </c:pt>
                <c:pt idx="425">
                  <c:v>41734.346180555563</c:v>
                </c:pt>
                <c:pt idx="426">
                  <c:v>41734.544120370367</c:v>
                </c:pt>
                <c:pt idx="427">
                  <c:v>41734.764409722193</c:v>
                </c:pt>
                <c:pt idx="428">
                  <c:v>41734.858078703699</c:v>
                </c:pt>
                <c:pt idx="429">
                  <c:v>41735.061076388898</c:v>
                </c:pt>
                <c:pt idx="430">
                  <c:v>41735.272187499999</c:v>
                </c:pt>
                <c:pt idx="431">
                  <c:v>41735.302662037036</c:v>
                </c:pt>
                <c:pt idx="432">
                  <c:v>41735.472569444442</c:v>
                </c:pt>
                <c:pt idx="433">
                  <c:v>41735.678831018522</c:v>
                </c:pt>
                <c:pt idx="434">
                  <c:v>41735.86341435185</c:v>
                </c:pt>
                <c:pt idx="435">
                  <c:v>41736.065648148149</c:v>
                </c:pt>
                <c:pt idx="436">
                  <c:v>41736.215497685167</c:v>
                </c:pt>
                <c:pt idx="437">
                  <c:v>41736.322430555563</c:v>
                </c:pt>
                <c:pt idx="438">
                  <c:v>41736.475752314807</c:v>
                </c:pt>
                <c:pt idx="439">
                  <c:v>41736.489537037029</c:v>
                </c:pt>
                <c:pt idx="440">
                  <c:v>41736.503425925926</c:v>
                </c:pt>
                <c:pt idx="441">
                  <c:v>41736.505833333344</c:v>
                </c:pt>
                <c:pt idx="442">
                  <c:v>41736.506458333337</c:v>
                </c:pt>
                <c:pt idx="443">
                  <c:v>41736.507523148139</c:v>
                </c:pt>
                <c:pt idx="444">
                  <c:v>41736.515057870369</c:v>
                </c:pt>
                <c:pt idx="445">
                  <c:v>41736.68144675919</c:v>
                </c:pt>
                <c:pt idx="446">
                  <c:v>41736.861168981413</c:v>
                </c:pt>
                <c:pt idx="447">
                  <c:v>41737.027233796303</c:v>
                </c:pt>
                <c:pt idx="448">
                  <c:v>41737.287233796298</c:v>
                </c:pt>
                <c:pt idx="449">
                  <c:v>41737.332013888881</c:v>
                </c:pt>
                <c:pt idx="450">
                  <c:v>41737.498715277768</c:v>
                </c:pt>
                <c:pt idx="451">
                  <c:v>41737.698668981473</c:v>
                </c:pt>
                <c:pt idx="452">
                  <c:v>41737.822048611073</c:v>
                </c:pt>
                <c:pt idx="453">
                  <c:v>41738.161192129577</c:v>
                </c:pt>
                <c:pt idx="454">
                  <c:v>41738.300856481481</c:v>
                </c:pt>
                <c:pt idx="455">
                  <c:v>41738.315925925919</c:v>
                </c:pt>
                <c:pt idx="456">
                  <c:v>41759.372708333343</c:v>
                </c:pt>
                <c:pt idx="457">
                  <c:v>41759.398020833323</c:v>
                </c:pt>
                <c:pt idx="458">
                  <c:v>41759.405439814807</c:v>
                </c:pt>
                <c:pt idx="459">
                  <c:v>41759.419942129629</c:v>
                </c:pt>
                <c:pt idx="460">
                  <c:v>41759.421261574083</c:v>
                </c:pt>
                <c:pt idx="461">
                  <c:v>41759.423368055563</c:v>
                </c:pt>
                <c:pt idx="462">
                  <c:v>41759.431759259263</c:v>
                </c:pt>
                <c:pt idx="463">
                  <c:v>41759.439571759263</c:v>
                </c:pt>
                <c:pt idx="464">
                  <c:v>41759.450300925921</c:v>
                </c:pt>
                <c:pt idx="465">
                  <c:v>41759.45475694444</c:v>
                </c:pt>
                <c:pt idx="466">
                  <c:v>41759.478078703702</c:v>
                </c:pt>
                <c:pt idx="467">
                  <c:v>41759.494803240741</c:v>
                </c:pt>
                <c:pt idx="468">
                  <c:v>41831.418171296304</c:v>
                </c:pt>
                <c:pt idx="469">
                  <c:v>41831.444421296299</c:v>
                </c:pt>
                <c:pt idx="470">
                  <c:v>42088.839189814818</c:v>
                </c:pt>
                <c:pt idx="471">
                  <c:v>42146.569733796299</c:v>
                </c:pt>
                <c:pt idx="472">
                  <c:v>42163.512974537043</c:v>
                </c:pt>
                <c:pt idx="473">
                  <c:v>42163.619097222218</c:v>
                </c:pt>
                <c:pt idx="474">
                  <c:v>42163.619259259249</c:v>
                </c:pt>
                <c:pt idx="475">
                  <c:v>42216.621574074074</c:v>
                </c:pt>
                <c:pt idx="476">
                  <c:v>42216.631215277768</c:v>
                </c:pt>
                <c:pt idx="477">
                  <c:v>42216.643842592603</c:v>
                </c:pt>
                <c:pt idx="478">
                  <c:v>42216.690104166591</c:v>
                </c:pt>
                <c:pt idx="479">
                  <c:v>42257.432025462957</c:v>
                </c:pt>
                <c:pt idx="480">
                  <c:v>42318.512256944501</c:v>
                </c:pt>
                <c:pt idx="481">
                  <c:v>42318.544166666667</c:v>
                </c:pt>
                <c:pt idx="482">
                  <c:v>42318.559004629627</c:v>
                </c:pt>
                <c:pt idx="483">
                  <c:v>42318.562349537016</c:v>
                </c:pt>
                <c:pt idx="484">
                  <c:v>42318.570381944453</c:v>
                </c:pt>
                <c:pt idx="485">
                  <c:v>42318.570706018523</c:v>
                </c:pt>
                <c:pt idx="486">
                  <c:v>42318.577754629623</c:v>
                </c:pt>
                <c:pt idx="487">
                  <c:v>42318.578819444498</c:v>
                </c:pt>
                <c:pt idx="488">
                  <c:v>42318.578865740739</c:v>
                </c:pt>
                <c:pt idx="489">
                  <c:v>42341.554861111108</c:v>
                </c:pt>
                <c:pt idx="490">
                  <c:v>42388.477083333317</c:v>
                </c:pt>
                <c:pt idx="491">
                  <c:v>42388.581516203703</c:v>
                </c:pt>
                <c:pt idx="492">
                  <c:v>42388.752025462964</c:v>
                </c:pt>
                <c:pt idx="493">
                  <c:v>42388.753171296303</c:v>
                </c:pt>
                <c:pt idx="494">
                  <c:v>42447.561053240737</c:v>
                </c:pt>
                <c:pt idx="495">
                  <c:v>42459.304247685177</c:v>
                </c:pt>
                <c:pt idx="496">
                  <c:v>42459.341446759223</c:v>
                </c:pt>
                <c:pt idx="497">
                  <c:v>42459.407766203673</c:v>
                </c:pt>
                <c:pt idx="498">
                  <c:v>42459.418657407397</c:v>
                </c:pt>
                <c:pt idx="499">
                  <c:v>42459.418703703697</c:v>
                </c:pt>
                <c:pt idx="500">
                  <c:v>42459.418749999997</c:v>
                </c:pt>
                <c:pt idx="501">
                  <c:v>42459.418796296297</c:v>
                </c:pt>
                <c:pt idx="502">
                  <c:v>42459.418888888882</c:v>
                </c:pt>
                <c:pt idx="503">
                  <c:v>42459.418935185182</c:v>
                </c:pt>
                <c:pt idx="504">
                  <c:v>42459.419664351852</c:v>
                </c:pt>
                <c:pt idx="505">
                  <c:v>42459.419953703713</c:v>
                </c:pt>
                <c:pt idx="506">
                  <c:v>42459.435381944437</c:v>
                </c:pt>
                <c:pt idx="507">
                  <c:v>42459.435428240737</c:v>
                </c:pt>
                <c:pt idx="508">
                  <c:v>42459.435474536993</c:v>
                </c:pt>
                <c:pt idx="509">
                  <c:v>42459.435520833271</c:v>
                </c:pt>
                <c:pt idx="510">
                  <c:v>42459.437789351847</c:v>
                </c:pt>
                <c:pt idx="511">
                  <c:v>42459.441469907397</c:v>
                </c:pt>
                <c:pt idx="512">
                  <c:v>42459.44453703703</c:v>
                </c:pt>
                <c:pt idx="513">
                  <c:v>42459.447928240741</c:v>
                </c:pt>
                <c:pt idx="514">
                  <c:v>42459.486041666663</c:v>
                </c:pt>
                <c:pt idx="515">
                  <c:v>42459.486400462964</c:v>
                </c:pt>
                <c:pt idx="516">
                  <c:v>42459.515011574069</c:v>
                </c:pt>
                <c:pt idx="517">
                  <c:v>42459.515057870369</c:v>
                </c:pt>
                <c:pt idx="518">
                  <c:v>42459.515289351853</c:v>
                </c:pt>
                <c:pt idx="519">
                  <c:v>42459.608587962961</c:v>
                </c:pt>
                <c:pt idx="520">
                  <c:v>42459.608865740738</c:v>
                </c:pt>
                <c:pt idx="521">
                  <c:v>42459.689363425918</c:v>
                </c:pt>
                <c:pt idx="522">
                  <c:v>42459.864548611113</c:v>
                </c:pt>
                <c:pt idx="523">
                  <c:v>42460.011458333327</c:v>
                </c:pt>
                <c:pt idx="524">
                  <c:v>42460.162986111041</c:v>
                </c:pt>
                <c:pt idx="525">
                  <c:v>42460.31344907407</c:v>
                </c:pt>
                <c:pt idx="526">
                  <c:v>42578.703159722223</c:v>
                </c:pt>
                <c:pt idx="527">
                  <c:v>42578.793657407397</c:v>
                </c:pt>
                <c:pt idx="528">
                  <c:v>42578.914687500001</c:v>
                </c:pt>
                <c:pt idx="529">
                  <c:v>42578.93608796296</c:v>
                </c:pt>
                <c:pt idx="530">
                  <c:v>42579.024814814817</c:v>
                </c:pt>
                <c:pt idx="531">
                  <c:v>42579.25271990741</c:v>
                </c:pt>
                <c:pt idx="532">
                  <c:v>42579.359548611108</c:v>
                </c:pt>
                <c:pt idx="533">
                  <c:v>42579.49658564815</c:v>
                </c:pt>
                <c:pt idx="534">
                  <c:v>42579.755717592598</c:v>
                </c:pt>
                <c:pt idx="535">
                  <c:v>42579.859085648139</c:v>
                </c:pt>
                <c:pt idx="536">
                  <c:v>42580.011759259258</c:v>
                </c:pt>
                <c:pt idx="537">
                  <c:v>42580.225891203641</c:v>
                </c:pt>
                <c:pt idx="538">
                  <c:v>42580.351226851853</c:v>
                </c:pt>
                <c:pt idx="539">
                  <c:v>42580.87703703704</c:v>
                </c:pt>
                <c:pt idx="540">
                  <c:v>42581.027974536977</c:v>
                </c:pt>
                <c:pt idx="541">
                  <c:v>42581.238009259258</c:v>
                </c:pt>
                <c:pt idx="542">
                  <c:v>42581.370694444442</c:v>
                </c:pt>
                <c:pt idx="543">
                  <c:v>42581.516608796301</c:v>
                </c:pt>
                <c:pt idx="544">
                  <c:v>42581.70407407407</c:v>
                </c:pt>
                <c:pt idx="545">
                  <c:v>42581.967685185176</c:v>
                </c:pt>
                <c:pt idx="546">
                  <c:v>42582.02964120364</c:v>
                </c:pt>
                <c:pt idx="547">
                  <c:v>42582.235868055563</c:v>
                </c:pt>
                <c:pt idx="548">
                  <c:v>42582.368750000001</c:v>
                </c:pt>
                <c:pt idx="549">
                  <c:v>42582.468275462961</c:v>
                </c:pt>
                <c:pt idx="550">
                  <c:v>42582.51771990741</c:v>
                </c:pt>
                <c:pt idx="551">
                  <c:v>42582.536550925921</c:v>
                </c:pt>
                <c:pt idx="552">
                  <c:v>42582.542314814818</c:v>
                </c:pt>
                <c:pt idx="553">
                  <c:v>42582.542326388881</c:v>
                </c:pt>
                <c:pt idx="554">
                  <c:v>42582.542337962957</c:v>
                </c:pt>
                <c:pt idx="555">
                  <c:v>42582.542615740742</c:v>
                </c:pt>
                <c:pt idx="556">
                  <c:v>42582.544201388882</c:v>
                </c:pt>
                <c:pt idx="557">
                  <c:v>42582.56658564815</c:v>
                </c:pt>
                <c:pt idx="558">
                  <c:v>42582.56659722222</c:v>
                </c:pt>
                <c:pt idx="559">
                  <c:v>42582.566608796304</c:v>
                </c:pt>
                <c:pt idx="560">
                  <c:v>42582.566620370373</c:v>
                </c:pt>
                <c:pt idx="561">
                  <c:v>42582.566643518519</c:v>
                </c:pt>
                <c:pt idx="562">
                  <c:v>42582.566678240742</c:v>
                </c:pt>
                <c:pt idx="563">
                  <c:v>42582.570138888899</c:v>
                </c:pt>
                <c:pt idx="564">
                  <c:v>42582.571979166663</c:v>
                </c:pt>
                <c:pt idx="565">
                  <c:v>42582.575960648152</c:v>
                </c:pt>
                <c:pt idx="566">
                  <c:v>42582.578761574077</c:v>
                </c:pt>
                <c:pt idx="567">
                  <c:v>42582.584097222221</c:v>
                </c:pt>
                <c:pt idx="568">
                  <c:v>42582.599965277783</c:v>
                </c:pt>
                <c:pt idx="569">
                  <c:v>42582.743773148148</c:v>
                </c:pt>
                <c:pt idx="570">
                  <c:v>42582.744201388879</c:v>
                </c:pt>
                <c:pt idx="571">
                  <c:v>42582.745127314818</c:v>
                </c:pt>
                <c:pt idx="572">
                  <c:v>42582.745520833261</c:v>
                </c:pt>
                <c:pt idx="573">
                  <c:v>42582.746134259258</c:v>
                </c:pt>
                <c:pt idx="574">
                  <c:v>42582.746562499997</c:v>
                </c:pt>
                <c:pt idx="575">
                  <c:v>42582.835798611042</c:v>
                </c:pt>
                <c:pt idx="576">
                  <c:v>42583.028495370367</c:v>
                </c:pt>
                <c:pt idx="577">
                  <c:v>42583.239930555523</c:v>
                </c:pt>
                <c:pt idx="578">
                  <c:v>42583.309513888882</c:v>
                </c:pt>
                <c:pt idx="579">
                  <c:v>42583.49322916667</c:v>
                </c:pt>
                <c:pt idx="580">
                  <c:v>42641.555555555547</c:v>
                </c:pt>
                <c:pt idx="581">
                  <c:v>42647.738333333327</c:v>
                </c:pt>
                <c:pt idx="582">
                  <c:v>42647.859305555547</c:v>
                </c:pt>
                <c:pt idx="583">
                  <c:v>42648.171631944453</c:v>
                </c:pt>
                <c:pt idx="584">
                  <c:v>42657.477824074071</c:v>
                </c:pt>
                <c:pt idx="585">
                  <c:v>42657.736111111073</c:v>
                </c:pt>
                <c:pt idx="586">
                  <c:v>42657.738113425919</c:v>
                </c:pt>
                <c:pt idx="587">
                  <c:v>42657.738599537042</c:v>
                </c:pt>
                <c:pt idx="588">
                  <c:v>42657.739155092589</c:v>
                </c:pt>
                <c:pt idx="589">
                  <c:v>42657.739699074067</c:v>
                </c:pt>
                <c:pt idx="590">
                  <c:v>42657.770879629628</c:v>
                </c:pt>
                <c:pt idx="591">
                  <c:v>42657.822685185187</c:v>
                </c:pt>
                <c:pt idx="592">
                  <c:v>42657.980798611097</c:v>
                </c:pt>
                <c:pt idx="593">
                  <c:v>42658.18854166667</c:v>
                </c:pt>
                <c:pt idx="594">
                  <c:v>42658.373437499999</c:v>
                </c:pt>
                <c:pt idx="595">
                  <c:v>42658.524976851862</c:v>
                </c:pt>
                <c:pt idx="596">
                  <c:v>42658.702534722222</c:v>
                </c:pt>
                <c:pt idx="597">
                  <c:v>42658.817326388882</c:v>
                </c:pt>
                <c:pt idx="598">
                  <c:v>42658.982824074083</c:v>
                </c:pt>
                <c:pt idx="599">
                  <c:v>42659.13767361104</c:v>
                </c:pt>
                <c:pt idx="600">
                  <c:v>42659.349155092597</c:v>
                </c:pt>
                <c:pt idx="601">
                  <c:v>42659.533090277779</c:v>
                </c:pt>
                <c:pt idx="602">
                  <c:v>42659.708946759252</c:v>
                </c:pt>
                <c:pt idx="603">
                  <c:v>42659.822280092601</c:v>
                </c:pt>
                <c:pt idx="604">
                  <c:v>42659.982974537037</c:v>
                </c:pt>
                <c:pt idx="605">
                  <c:v>42660.214074074072</c:v>
                </c:pt>
                <c:pt idx="606">
                  <c:v>42660.324270833327</c:v>
                </c:pt>
                <c:pt idx="607">
                  <c:v>42660.526203703703</c:v>
                </c:pt>
                <c:pt idx="608">
                  <c:v>42660.704641203673</c:v>
                </c:pt>
                <c:pt idx="609">
                  <c:v>42660.830127314817</c:v>
                </c:pt>
                <c:pt idx="610">
                  <c:v>42660.991030092599</c:v>
                </c:pt>
                <c:pt idx="611">
                  <c:v>42661.188738425932</c:v>
                </c:pt>
                <c:pt idx="612">
                  <c:v>42661.345520833333</c:v>
                </c:pt>
                <c:pt idx="613">
                  <c:v>42661.524039351847</c:v>
                </c:pt>
                <c:pt idx="614">
                  <c:v>42661.710659722223</c:v>
                </c:pt>
                <c:pt idx="615">
                  <c:v>42788.466608796298</c:v>
                </c:pt>
                <c:pt idx="616">
                  <c:v>42788.606851851851</c:v>
                </c:pt>
                <c:pt idx="617">
                  <c:v>42788.615868055553</c:v>
                </c:pt>
                <c:pt idx="618">
                  <c:v>42788.788206018522</c:v>
                </c:pt>
                <c:pt idx="619">
                  <c:v>42803.539525462962</c:v>
                </c:pt>
                <c:pt idx="620">
                  <c:v>42803.558668981481</c:v>
                </c:pt>
                <c:pt idx="621">
                  <c:v>42803.57068287037</c:v>
                </c:pt>
                <c:pt idx="622">
                  <c:v>42803.588460648149</c:v>
                </c:pt>
                <c:pt idx="623">
                  <c:v>42803.67482638888</c:v>
                </c:pt>
                <c:pt idx="624">
                  <c:v>42803.715763888868</c:v>
                </c:pt>
                <c:pt idx="625">
                  <c:v>42803.766018518523</c:v>
                </c:pt>
                <c:pt idx="626">
                  <c:v>42803.878506944442</c:v>
                </c:pt>
                <c:pt idx="627">
                  <c:v>42803.881620370368</c:v>
                </c:pt>
                <c:pt idx="628">
                  <c:v>42804.002662037034</c:v>
                </c:pt>
                <c:pt idx="629">
                  <c:v>42804.196064814823</c:v>
                </c:pt>
                <c:pt idx="630">
                  <c:v>42804.33625</c:v>
                </c:pt>
                <c:pt idx="631">
                  <c:v>42804.56453703704</c:v>
                </c:pt>
                <c:pt idx="632">
                  <c:v>42804.709479166668</c:v>
                </c:pt>
                <c:pt idx="633">
                  <c:v>42804.83556712963</c:v>
                </c:pt>
                <c:pt idx="634">
                  <c:v>42805.025960648149</c:v>
                </c:pt>
                <c:pt idx="635">
                  <c:v>42805.230312500003</c:v>
                </c:pt>
                <c:pt idx="636">
                  <c:v>42805.317465277767</c:v>
                </c:pt>
                <c:pt idx="637">
                  <c:v>42805.535069444442</c:v>
                </c:pt>
                <c:pt idx="638">
                  <c:v>42805.670532407399</c:v>
                </c:pt>
                <c:pt idx="639">
                  <c:v>42805.865416666667</c:v>
                </c:pt>
                <c:pt idx="640">
                  <c:v>42806.013576388897</c:v>
                </c:pt>
                <c:pt idx="641">
                  <c:v>42806.226724536973</c:v>
                </c:pt>
                <c:pt idx="642">
                  <c:v>42806.368807870371</c:v>
                </c:pt>
                <c:pt idx="643">
                  <c:v>42806.715104166673</c:v>
                </c:pt>
                <c:pt idx="644">
                  <c:v>42806.715497685167</c:v>
                </c:pt>
                <c:pt idx="645">
                  <c:v>42806.915289351848</c:v>
                </c:pt>
                <c:pt idx="646">
                  <c:v>42806.998668981483</c:v>
                </c:pt>
                <c:pt idx="647">
                  <c:v>42807.213472222233</c:v>
                </c:pt>
                <c:pt idx="648">
                  <c:v>42807.33934027778</c:v>
                </c:pt>
                <c:pt idx="649">
                  <c:v>42807.536805555559</c:v>
                </c:pt>
                <c:pt idx="650">
                  <c:v>42807.714722222219</c:v>
                </c:pt>
                <c:pt idx="651">
                  <c:v>42807.817986111113</c:v>
                </c:pt>
                <c:pt idx="652">
                  <c:v>42808.058611111112</c:v>
                </c:pt>
                <c:pt idx="653">
                  <c:v>42808.239247685167</c:v>
                </c:pt>
                <c:pt idx="654">
                  <c:v>42808.366493055553</c:v>
                </c:pt>
                <c:pt idx="655">
                  <c:v>42808.521215277768</c:v>
                </c:pt>
                <c:pt idx="656">
                  <c:v>42808.708819444502</c:v>
                </c:pt>
                <c:pt idx="657">
                  <c:v>42808.856678240802</c:v>
                </c:pt>
                <c:pt idx="658">
                  <c:v>42809.005682870367</c:v>
                </c:pt>
                <c:pt idx="659">
                  <c:v>42809.238807870373</c:v>
                </c:pt>
                <c:pt idx="660">
                  <c:v>42809.3754050926</c:v>
                </c:pt>
                <c:pt idx="661">
                  <c:v>42809.529247685183</c:v>
                </c:pt>
                <c:pt idx="662">
                  <c:v>42809.656643518523</c:v>
                </c:pt>
                <c:pt idx="663">
                  <c:v>42809.834270833337</c:v>
                </c:pt>
                <c:pt idx="664">
                  <c:v>42810.083333333343</c:v>
                </c:pt>
                <c:pt idx="665">
                  <c:v>42810.178425925929</c:v>
                </c:pt>
                <c:pt idx="666">
                  <c:v>42810.354675925941</c:v>
                </c:pt>
                <c:pt idx="667">
                  <c:v>42810.528032407397</c:v>
                </c:pt>
                <c:pt idx="668">
                  <c:v>42810.724629629593</c:v>
                </c:pt>
                <c:pt idx="669">
                  <c:v>42810.912175925921</c:v>
                </c:pt>
                <c:pt idx="670">
                  <c:v>42811.028587962966</c:v>
                </c:pt>
                <c:pt idx="671">
                  <c:v>42811.266967592594</c:v>
                </c:pt>
                <c:pt idx="672">
                  <c:v>42811.377476851849</c:v>
                </c:pt>
                <c:pt idx="673">
                  <c:v>42811.568969907406</c:v>
                </c:pt>
                <c:pt idx="674">
                  <c:v>42833.605995370373</c:v>
                </c:pt>
                <c:pt idx="675">
                  <c:v>42833.6875925926</c:v>
                </c:pt>
                <c:pt idx="676">
                  <c:v>42833.717187499999</c:v>
                </c:pt>
                <c:pt idx="677">
                  <c:v>42833.813888888879</c:v>
                </c:pt>
                <c:pt idx="678">
                  <c:v>42851.458333333328</c:v>
                </c:pt>
                <c:pt idx="679">
                  <c:v>42955.275439814817</c:v>
                </c:pt>
                <c:pt idx="680">
                  <c:v>42955.351134259261</c:v>
                </c:pt>
                <c:pt idx="681">
                  <c:v>42955.413541666669</c:v>
                </c:pt>
                <c:pt idx="682">
                  <c:v>42955.4144675926</c:v>
                </c:pt>
                <c:pt idx="683">
                  <c:v>42955.430509259262</c:v>
                </c:pt>
                <c:pt idx="684">
                  <c:v>42955.430844907409</c:v>
                </c:pt>
                <c:pt idx="685">
                  <c:v>42955.43127314814</c:v>
                </c:pt>
                <c:pt idx="686">
                  <c:v>42955.447245370371</c:v>
                </c:pt>
                <c:pt idx="687">
                  <c:v>42955.455555555549</c:v>
                </c:pt>
                <c:pt idx="688">
                  <c:v>42955.466087962966</c:v>
                </c:pt>
                <c:pt idx="689">
                  <c:v>42955.48438657407</c:v>
                </c:pt>
                <c:pt idx="690">
                  <c:v>42955.643182870299</c:v>
                </c:pt>
                <c:pt idx="691">
                  <c:v>42955.825567129628</c:v>
                </c:pt>
                <c:pt idx="692">
                  <c:v>42955.982280092598</c:v>
                </c:pt>
                <c:pt idx="693">
                  <c:v>42956.207199074073</c:v>
                </c:pt>
                <c:pt idx="694">
                  <c:v>42956.324131944442</c:v>
                </c:pt>
                <c:pt idx="695">
                  <c:v>42956.484699074099</c:v>
                </c:pt>
                <c:pt idx="696">
                  <c:v>42956.644768518519</c:v>
                </c:pt>
                <c:pt idx="697">
                  <c:v>42956.81253472223</c:v>
                </c:pt>
                <c:pt idx="698">
                  <c:v>42956.970150462963</c:v>
                </c:pt>
                <c:pt idx="699">
                  <c:v>42957.174895833326</c:v>
                </c:pt>
                <c:pt idx="700">
                  <c:v>42957.179074074069</c:v>
                </c:pt>
                <c:pt idx="701">
                  <c:v>42957.30564814814</c:v>
                </c:pt>
                <c:pt idx="702">
                  <c:v>42957.506493055553</c:v>
                </c:pt>
              </c:numCache>
            </c:numRef>
          </c:xVal>
          <c:yVal>
            <c:numRef>
              <c:f>Sheet1!$B$2:$B$704</c:f>
              <c:numCache>
                <c:formatCode>General</c:formatCode>
                <c:ptCount val="703"/>
                <c:pt idx="0">
                  <c:v>169</c:v>
                </c:pt>
                <c:pt idx="1">
                  <c:v>116</c:v>
                </c:pt>
                <c:pt idx="2">
                  <c:v>113</c:v>
                </c:pt>
                <c:pt idx="3">
                  <c:v>118</c:v>
                </c:pt>
                <c:pt idx="4">
                  <c:v>123</c:v>
                </c:pt>
                <c:pt idx="5">
                  <c:v>121</c:v>
                </c:pt>
                <c:pt idx="6">
                  <c:v>133</c:v>
                </c:pt>
                <c:pt idx="7">
                  <c:v>128</c:v>
                </c:pt>
                <c:pt idx="8">
                  <c:v>130</c:v>
                </c:pt>
                <c:pt idx="9">
                  <c:v>111</c:v>
                </c:pt>
                <c:pt idx="10">
                  <c:v>122</c:v>
                </c:pt>
                <c:pt idx="11">
                  <c:v>114</c:v>
                </c:pt>
                <c:pt idx="12">
                  <c:v>110</c:v>
                </c:pt>
                <c:pt idx="13">
                  <c:v>95</c:v>
                </c:pt>
                <c:pt idx="14">
                  <c:v>135</c:v>
                </c:pt>
                <c:pt idx="15">
                  <c:v>124</c:v>
                </c:pt>
                <c:pt idx="16">
                  <c:v>137</c:v>
                </c:pt>
                <c:pt idx="17">
                  <c:v>173</c:v>
                </c:pt>
                <c:pt idx="18">
                  <c:v>176</c:v>
                </c:pt>
                <c:pt idx="19">
                  <c:v>183</c:v>
                </c:pt>
                <c:pt idx="20">
                  <c:v>132</c:v>
                </c:pt>
                <c:pt idx="21">
                  <c:v>119</c:v>
                </c:pt>
                <c:pt idx="22">
                  <c:v>113</c:v>
                </c:pt>
                <c:pt idx="23">
                  <c:v>109</c:v>
                </c:pt>
                <c:pt idx="24">
                  <c:v>100</c:v>
                </c:pt>
                <c:pt idx="25">
                  <c:v>142</c:v>
                </c:pt>
                <c:pt idx="26">
                  <c:v>116</c:v>
                </c:pt>
                <c:pt idx="27">
                  <c:v>108</c:v>
                </c:pt>
                <c:pt idx="28">
                  <c:v>91</c:v>
                </c:pt>
                <c:pt idx="29">
                  <c:v>89</c:v>
                </c:pt>
                <c:pt idx="30">
                  <c:v>99</c:v>
                </c:pt>
                <c:pt idx="31">
                  <c:v>154</c:v>
                </c:pt>
                <c:pt idx="32">
                  <c:v>100</c:v>
                </c:pt>
                <c:pt idx="33">
                  <c:v>100</c:v>
                </c:pt>
                <c:pt idx="34">
                  <c:v>140</c:v>
                </c:pt>
                <c:pt idx="35">
                  <c:v>107</c:v>
                </c:pt>
                <c:pt idx="36">
                  <c:v>154</c:v>
                </c:pt>
                <c:pt idx="37">
                  <c:v>147</c:v>
                </c:pt>
                <c:pt idx="38">
                  <c:v>103</c:v>
                </c:pt>
                <c:pt idx="39">
                  <c:v>109</c:v>
                </c:pt>
                <c:pt idx="40">
                  <c:v>131</c:v>
                </c:pt>
                <c:pt idx="41">
                  <c:v>119</c:v>
                </c:pt>
                <c:pt idx="42">
                  <c:v>122</c:v>
                </c:pt>
                <c:pt idx="43">
                  <c:v>129</c:v>
                </c:pt>
                <c:pt idx="44">
                  <c:v>100</c:v>
                </c:pt>
                <c:pt idx="45">
                  <c:v>129</c:v>
                </c:pt>
                <c:pt idx="46">
                  <c:v>122</c:v>
                </c:pt>
                <c:pt idx="47">
                  <c:v>143</c:v>
                </c:pt>
                <c:pt idx="48">
                  <c:v>120</c:v>
                </c:pt>
                <c:pt idx="49">
                  <c:v>144</c:v>
                </c:pt>
                <c:pt idx="50">
                  <c:v>126</c:v>
                </c:pt>
                <c:pt idx="51">
                  <c:v>122</c:v>
                </c:pt>
                <c:pt idx="52">
                  <c:v>104</c:v>
                </c:pt>
                <c:pt idx="53">
                  <c:v>111</c:v>
                </c:pt>
                <c:pt idx="54">
                  <c:v>101</c:v>
                </c:pt>
                <c:pt idx="55">
                  <c:v>117</c:v>
                </c:pt>
                <c:pt idx="56">
                  <c:v>88</c:v>
                </c:pt>
                <c:pt idx="57">
                  <c:v>89</c:v>
                </c:pt>
                <c:pt idx="58">
                  <c:v>105</c:v>
                </c:pt>
                <c:pt idx="59">
                  <c:v>100</c:v>
                </c:pt>
                <c:pt idx="60">
                  <c:v>104</c:v>
                </c:pt>
                <c:pt idx="61">
                  <c:v>112</c:v>
                </c:pt>
                <c:pt idx="62">
                  <c:v>114</c:v>
                </c:pt>
                <c:pt idx="63">
                  <c:v>99</c:v>
                </c:pt>
                <c:pt idx="64">
                  <c:v>116</c:v>
                </c:pt>
                <c:pt idx="65">
                  <c:v>101</c:v>
                </c:pt>
                <c:pt idx="66">
                  <c:v>134</c:v>
                </c:pt>
                <c:pt idx="67">
                  <c:v>91</c:v>
                </c:pt>
                <c:pt idx="68">
                  <c:v>112</c:v>
                </c:pt>
                <c:pt idx="69">
                  <c:v>123</c:v>
                </c:pt>
                <c:pt idx="70">
                  <c:v>89</c:v>
                </c:pt>
                <c:pt idx="71">
                  <c:v>128</c:v>
                </c:pt>
                <c:pt idx="72">
                  <c:v>112</c:v>
                </c:pt>
                <c:pt idx="73">
                  <c:v>127</c:v>
                </c:pt>
                <c:pt idx="74">
                  <c:v>115</c:v>
                </c:pt>
                <c:pt idx="75">
                  <c:v>107</c:v>
                </c:pt>
                <c:pt idx="76">
                  <c:v>99</c:v>
                </c:pt>
                <c:pt idx="77">
                  <c:v>109</c:v>
                </c:pt>
                <c:pt idx="78">
                  <c:v>192</c:v>
                </c:pt>
                <c:pt idx="79">
                  <c:v>86</c:v>
                </c:pt>
                <c:pt idx="80">
                  <c:v>120</c:v>
                </c:pt>
                <c:pt idx="81">
                  <c:v>128</c:v>
                </c:pt>
                <c:pt idx="82">
                  <c:v>86</c:v>
                </c:pt>
                <c:pt idx="83">
                  <c:v>106</c:v>
                </c:pt>
                <c:pt idx="84">
                  <c:v>90</c:v>
                </c:pt>
                <c:pt idx="85">
                  <c:v>94</c:v>
                </c:pt>
                <c:pt idx="86">
                  <c:v>109</c:v>
                </c:pt>
                <c:pt idx="87">
                  <c:v>99</c:v>
                </c:pt>
                <c:pt idx="88">
                  <c:v>81</c:v>
                </c:pt>
                <c:pt idx="89">
                  <c:v>103</c:v>
                </c:pt>
                <c:pt idx="90">
                  <c:v>126</c:v>
                </c:pt>
                <c:pt idx="91">
                  <c:v>99</c:v>
                </c:pt>
                <c:pt idx="92">
                  <c:v>109</c:v>
                </c:pt>
                <c:pt idx="93">
                  <c:v>153</c:v>
                </c:pt>
                <c:pt idx="94">
                  <c:v>141</c:v>
                </c:pt>
                <c:pt idx="95">
                  <c:v>190</c:v>
                </c:pt>
                <c:pt idx="96">
                  <c:v>148</c:v>
                </c:pt>
                <c:pt idx="97">
                  <c:v>157</c:v>
                </c:pt>
                <c:pt idx="98">
                  <c:v>157</c:v>
                </c:pt>
                <c:pt idx="99">
                  <c:v>141</c:v>
                </c:pt>
                <c:pt idx="100">
                  <c:v>148</c:v>
                </c:pt>
                <c:pt idx="101">
                  <c:v>154</c:v>
                </c:pt>
                <c:pt idx="102">
                  <c:v>162</c:v>
                </c:pt>
                <c:pt idx="103">
                  <c:v>161</c:v>
                </c:pt>
                <c:pt idx="104">
                  <c:v>164</c:v>
                </c:pt>
                <c:pt idx="105">
                  <c:v>162</c:v>
                </c:pt>
                <c:pt idx="106">
                  <c:v>160</c:v>
                </c:pt>
                <c:pt idx="107">
                  <c:v>166</c:v>
                </c:pt>
                <c:pt idx="108">
                  <c:v>150</c:v>
                </c:pt>
                <c:pt idx="109">
                  <c:v>158</c:v>
                </c:pt>
                <c:pt idx="110">
                  <c:v>154</c:v>
                </c:pt>
                <c:pt idx="111">
                  <c:v>163</c:v>
                </c:pt>
                <c:pt idx="112">
                  <c:v>156</c:v>
                </c:pt>
                <c:pt idx="113">
                  <c:v>113</c:v>
                </c:pt>
                <c:pt idx="114">
                  <c:v>116</c:v>
                </c:pt>
                <c:pt idx="115">
                  <c:v>154</c:v>
                </c:pt>
                <c:pt idx="116">
                  <c:v>187</c:v>
                </c:pt>
                <c:pt idx="117">
                  <c:v>189</c:v>
                </c:pt>
                <c:pt idx="118">
                  <c:v>118</c:v>
                </c:pt>
                <c:pt idx="119">
                  <c:v>111</c:v>
                </c:pt>
                <c:pt idx="120">
                  <c:v>136</c:v>
                </c:pt>
                <c:pt idx="121">
                  <c:v>133</c:v>
                </c:pt>
                <c:pt idx="122">
                  <c:v>133</c:v>
                </c:pt>
                <c:pt idx="123">
                  <c:v>121</c:v>
                </c:pt>
                <c:pt idx="124">
                  <c:v>105</c:v>
                </c:pt>
                <c:pt idx="125">
                  <c:v>132</c:v>
                </c:pt>
                <c:pt idx="126">
                  <c:v>122</c:v>
                </c:pt>
                <c:pt idx="127">
                  <c:v>142</c:v>
                </c:pt>
                <c:pt idx="128">
                  <c:v>150</c:v>
                </c:pt>
                <c:pt idx="129">
                  <c:v>163</c:v>
                </c:pt>
                <c:pt idx="130">
                  <c:v>117</c:v>
                </c:pt>
                <c:pt idx="131">
                  <c:v>121</c:v>
                </c:pt>
                <c:pt idx="132">
                  <c:v>118</c:v>
                </c:pt>
                <c:pt idx="133">
                  <c:v>107</c:v>
                </c:pt>
                <c:pt idx="134">
                  <c:v>101</c:v>
                </c:pt>
                <c:pt idx="135">
                  <c:v>101</c:v>
                </c:pt>
                <c:pt idx="136">
                  <c:v>104</c:v>
                </c:pt>
                <c:pt idx="137">
                  <c:v>138</c:v>
                </c:pt>
                <c:pt idx="138">
                  <c:v>128</c:v>
                </c:pt>
                <c:pt idx="139">
                  <c:v>142</c:v>
                </c:pt>
                <c:pt idx="140">
                  <c:v>127</c:v>
                </c:pt>
                <c:pt idx="141">
                  <c:v>135</c:v>
                </c:pt>
                <c:pt idx="142">
                  <c:v>130</c:v>
                </c:pt>
                <c:pt idx="143">
                  <c:v>99</c:v>
                </c:pt>
                <c:pt idx="144">
                  <c:v>104</c:v>
                </c:pt>
                <c:pt idx="145">
                  <c:v>114</c:v>
                </c:pt>
                <c:pt idx="146">
                  <c:v>108</c:v>
                </c:pt>
                <c:pt idx="147">
                  <c:v>115</c:v>
                </c:pt>
                <c:pt idx="148">
                  <c:v>106</c:v>
                </c:pt>
                <c:pt idx="149">
                  <c:v>80</c:v>
                </c:pt>
                <c:pt idx="150">
                  <c:v>120</c:v>
                </c:pt>
                <c:pt idx="151">
                  <c:v>118</c:v>
                </c:pt>
                <c:pt idx="152">
                  <c:v>109</c:v>
                </c:pt>
                <c:pt idx="153">
                  <c:v>81</c:v>
                </c:pt>
                <c:pt idx="154">
                  <c:v>91</c:v>
                </c:pt>
                <c:pt idx="155">
                  <c:v>119</c:v>
                </c:pt>
                <c:pt idx="156">
                  <c:v>95</c:v>
                </c:pt>
                <c:pt idx="157">
                  <c:v>106</c:v>
                </c:pt>
                <c:pt idx="158">
                  <c:v>116</c:v>
                </c:pt>
                <c:pt idx="159">
                  <c:v>79</c:v>
                </c:pt>
                <c:pt idx="160">
                  <c:v>110</c:v>
                </c:pt>
                <c:pt idx="161">
                  <c:v>76</c:v>
                </c:pt>
                <c:pt idx="162">
                  <c:v>116</c:v>
                </c:pt>
                <c:pt idx="163">
                  <c:v>122</c:v>
                </c:pt>
                <c:pt idx="164">
                  <c:v>73</c:v>
                </c:pt>
                <c:pt idx="165">
                  <c:v>103</c:v>
                </c:pt>
                <c:pt idx="166">
                  <c:v>140</c:v>
                </c:pt>
                <c:pt idx="167">
                  <c:v>99</c:v>
                </c:pt>
                <c:pt idx="168">
                  <c:v>86</c:v>
                </c:pt>
                <c:pt idx="169">
                  <c:v>85</c:v>
                </c:pt>
                <c:pt idx="170">
                  <c:v>100</c:v>
                </c:pt>
                <c:pt idx="171">
                  <c:v>105</c:v>
                </c:pt>
                <c:pt idx="172">
                  <c:v>98</c:v>
                </c:pt>
                <c:pt idx="173">
                  <c:v>92</c:v>
                </c:pt>
                <c:pt idx="174">
                  <c:v>98</c:v>
                </c:pt>
                <c:pt idx="175">
                  <c:v>89</c:v>
                </c:pt>
                <c:pt idx="176">
                  <c:v>68</c:v>
                </c:pt>
                <c:pt idx="177">
                  <c:v>94</c:v>
                </c:pt>
                <c:pt idx="178">
                  <c:v>98</c:v>
                </c:pt>
                <c:pt idx="179">
                  <c:v>107</c:v>
                </c:pt>
                <c:pt idx="180">
                  <c:v>119</c:v>
                </c:pt>
                <c:pt idx="181">
                  <c:v>133</c:v>
                </c:pt>
                <c:pt idx="182">
                  <c:v>117</c:v>
                </c:pt>
                <c:pt idx="183">
                  <c:v>91</c:v>
                </c:pt>
                <c:pt idx="184">
                  <c:v>113</c:v>
                </c:pt>
                <c:pt idx="185">
                  <c:v>97</c:v>
                </c:pt>
                <c:pt idx="186">
                  <c:v>89</c:v>
                </c:pt>
                <c:pt idx="187">
                  <c:v>168</c:v>
                </c:pt>
                <c:pt idx="188">
                  <c:v>135</c:v>
                </c:pt>
                <c:pt idx="189">
                  <c:v>145</c:v>
                </c:pt>
                <c:pt idx="190">
                  <c:v>141</c:v>
                </c:pt>
                <c:pt idx="191">
                  <c:v>152</c:v>
                </c:pt>
                <c:pt idx="192">
                  <c:v>137</c:v>
                </c:pt>
                <c:pt idx="193">
                  <c:v>156</c:v>
                </c:pt>
                <c:pt idx="194">
                  <c:v>163</c:v>
                </c:pt>
                <c:pt idx="195">
                  <c:v>160</c:v>
                </c:pt>
                <c:pt idx="196">
                  <c:v>129</c:v>
                </c:pt>
                <c:pt idx="197">
                  <c:v>134</c:v>
                </c:pt>
                <c:pt idx="198">
                  <c:v>139</c:v>
                </c:pt>
                <c:pt idx="199">
                  <c:v>166</c:v>
                </c:pt>
                <c:pt idx="200">
                  <c:v>154</c:v>
                </c:pt>
                <c:pt idx="201">
                  <c:v>102</c:v>
                </c:pt>
                <c:pt idx="202">
                  <c:v>131</c:v>
                </c:pt>
                <c:pt idx="203">
                  <c:v>106</c:v>
                </c:pt>
                <c:pt idx="204">
                  <c:v>146</c:v>
                </c:pt>
                <c:pt idx="205">
                  <c:v>105</c:v>
                </c:pt>
                <c:pt idx="206">
                  <c:v>84</c:v>
                </c:pt>
                <c:pt idx="207">
                  <c:v>101</c:v>
                </c:pt>
                <c:pt idx="208">
                  <c:v>90</c:v>
                </c:pt>
                <c:pt idx="209">
                  <c:v>174</c:v>
                </c:pt>
                <c:pt idx="210">
                  <c:v>163</c:v>
                </c:pt>
                <c:pt idx="211">
                  <c:v>163</c:v>
                </c:pt>
                <c:pt idx="212">
                  <c:v>179</c:v>
                </c:pt>
                <c:pt idx="213">
                  <c:v>167</c:v>
                </c:pt>
                <c:pt idx="214">
                  <c:v>188</c:v>
                </c:pt>
                <c:pt idx="215">
                  <c:v>139</c:v>
                </c:pt>
                <c:pt idx="216">
                  <c:v>61</c:v>
                </c:pt>
                <c:pt idx="217">
                  <c:v>106</c:v>
                </c:pt>
                <c:pt idx="218">
                  <c:v>125</c:v>
                </c:pt>
                <c:pt idx="219">
                  <c:v>132</c:v>
                </c:pt>
                <c:pt idx="220">
                  <c:v>101</c:v>
                </c:pt>
                <c:pt idx="222">
                  <c:v>163</c:v>
                </c:pt>
                <c:pt idx="223">
                  <c:v>166</c:v>
                </c:pt>
                <c:pt idx="224">
                  <c:v>167</c:v>
                </c:pt>
                <c:pt idx="225">
                  <c:v>164</c:v>
                </c:pt>
                <c:pt idx="226">
                  <c:v>164</c:v>
                </c:pt>
                <c:pt idx="227">
                  <c:v>165</c:v>
                </c:pt>
                <c:pt idx="228">
                  <c:v>166</c:v>
                </c:pt>
                <c:pt idx="229">
                  <c:v>173</c:v>
                </c:pt>
                <c:pt idx="230">
                  <c:v>160</c:v>
                </c:pt>
                <c:pt idx="231">
                  <c:v>158</c:v>
                </c:pt>
                <c:pt idx="232">
                  <c:v>151</c:v>
                </c:pt>
                <c:pt idx="233">
                  <c:v>162</c:v>
                </c:pt>
                <c:pt idx="234">
                  <c:v>149</c:v>
                </c:pt>
                <c:pt idx="235">
                  <c:v>159</c:v>
                </c:pt>
                <c:pt idx="236">
                  <c:v>118</c:v>
                </c:pt>
                <c:pt idx="237">
                  <c:v>90</c:v>
                </c:pt>
                <c:pt idx="239">
                  <c:v>126</c:v>
                </c:pt>
                <c:pt idx="240">
                  <c:v>127</c:v>
                </c:pt>
                <c:pt idx="241">
                  <c:v>134</c:v>
                </c:pt>
                <c:pt idx="242">
                  <c:v>179</c:v>
                </c:pt>
                <c:pt idx="243">
                  <c:v>168</c:v>
                </c:pt>
                <c:pt idx="244">
                  <c:v>148</c:v>
                </c:pt>
                <c:pt idx="245">
                  <c:v>113</c:v>
                </c:pt>
                <c:pt idx="246">
                  <c:v>120</c:v>
                </c:pt>
                <c:pt idx="247">
                  <c:v>154</c:v>
                </c:pt>
                <c:pt idx="248">
                  <c:v>147</c:v>
                </c:pt>
                <c:pt idx="249">
                  <c:v>143</c:v>
                </c:pt>
                <c:pt idx="250">
                  <c:v>105</c:v>
                </c:pt>
                <c:pt idx="251">
                  <c:v>126</c:v>
                </c:pt>
                <c:pt idx="252">
                  <c:v>118</c:v>
                </c:pt>
                <c:pt idx="253">
                  <c:v>103</c:v>
                </c:pt>
                <c:pt idx="254">
                  <c:v>79</c:v>
                </c:pt>
                <c:pt idx="255">
                  <c:v>98</c:v>
                </c:pt>
                <c:pt idx="256">
                  <c:v>80</c:v>
                </c:pt>
                <c:pt idx="257">
                  <c:v>140</c:v>
                </c:pt>
                <c:pt idx="258">
                  <c:v>122</c:v>
                </c:pt>
                <c:pt idx="259">
                  <c:v>97</c:v>
                </c:pt>
                <c:pt idx="260">
                  <c:v>87</c:v>
                </c:pt>
                <c:pt idx="261">
                  <c:v>96</c:v>
                </c:pt>
                <c:pt idx="262">
                  <c:v>96</c:v>
                </c:pt>
                <c:pt idx="263">
                  <c:v>95</c:v>
                </c:pt>
                <c:pt idx="264">
                  <c:v>94</c:v>
                </c:pt>
                <c:pt idx="265">
                  <c:v>107</c:v>
                </c:pt>
                <c:pt idx="266">
                  <c:v>72</c:v>
                </c:pt>
                <c:pt idx="267">
                  <c:v>120</c:v>
                </c:pt>
                <c:pt idx="268">
                  <c:v>185</c:v>
                </c:pt>
                <c:pt idx="269">
                  <c:v>127</c:v>
                </c:pt>
                <c:pt idx="270">
                  <c:v>107</c:v>
                </c:pt>
                <c:pt idx="271">
                  <c:v>104</c:v>
                </c:pt>
                <c:pt idx="272">
                  <c:v>101</c:v>
                </c:pt>
                <c:pt idx="273">
                  <c:v>115</c:v>
                </c:pt>
                <c:pt idx="274">
                  <c:v>112</c:v>
                </c:pt>
                <c:pt idx="275">
                  <c:v>150</c:v>
                </c:pt>
                <c:pt idx="276">
                  <c:v>114</c:v>
                </c:pt>
                <c:pt idx="277">
                  <c:v>121</c:v>
                </c:pt>
                <c:pt idx="278">
                  <c:v>144</c:v>
                </c:pt>
                <c:pt idx="279">
                  <c:v>136</c:v>
                </c:pt>
                <c:pt idx="280">
                  <c:v>119</c:v>
                </c:pt>
                <c:pt idx="281">
                  <c:v>130</c:v>
                </c:pt>
                <c:pt idx="282">
                  <c:v>132</c:v>
                </c:pt>
                <c:pt idx="283">
                  <c:v>100</c:v>
                </c:pt>
                <c:pt idx="284">
                  <c:v>137</c:v>
                </c:pt>
                <c:pt idx="285">
                  <c:v>97</c:v>
                </c:pt>
                <c:pt idx="286">
                  <c:v>101</c:v>
                </c:pt>
                <c:pt idx="287">
                  <c:v>127</c:v>
                </c:pt>
                <c:pt idx="288">
                  <c:v>126</c:v>
                </c:pt>
                <c:pt idx="289">
                  <c:v>110</c:v>
                </c:pt>
                <c:pt idx="290">
                  <c:v>99</c:v>
                </c:pt>
                <c:pt idx="291">
                  <c:v>102</c:v>
                </c:pt>
                <c:pt idx="292">
                  <c:v>125</c:v>
                </c:pt>
                <c:pt idx="293">
                  <c:v>145</c:v>
                </c:pt>
                <c:pt idx="294">
                  <c:v>142</c:v>
                </c:pt>
                <c:pt idx="295">
                  <c:v>110</c:v>
                </c:pt>
                <c:pt idx="297">
                  <c:v>98</c:v>
                </c:pt>
                <c:pt idx="298">
                  <c:v>95</c:v>
                </c:pt>
                <c:pt idx="299">
                  <c:v>142</c:v>
                </c:pt>
                <c:pt idx="300">
                  <c:v>145</c:v>
                </c:pt>
                <c:pt idx="301">
                  <c:v>107</c:v>
                </c:pt>
                <c:pt idx="302">
                  <c:v>96</c:v>
                </c:pt>
                <c:pt idx="303">
                  <c:v>142</c:v>
                </c:pt>
                <c:pt idx="304">
                  <c:v>163</c:v>
                </c:pt>
                <c:pt idx="305">
                  <c:v>170</c:v>
                </c:pt>
                <c:pt idx="306">
                  <c:v>148</c:v>
                </c:pt>
                <c:pt idx="307">
                  <c:v>151</c:v>
                </c:pt>
                <c:pt idx="308">
                  <c:v>118</c:v>
                </c:pt>
                <c:pt idx="309">
                  <c:v>111</c:v>
                </c:pt>
                <c:pt idx="310">
                  <c:v>78</c:v>
                </c:pt>
                <c:pt idx="311">
                  <c:v>86</c:v>
                </c:pt>
                <c:pt idx="312">
                  <c:v>168</c:v>
                </c:pt>
                <c:pt idx="313">
                  <c:v>156</c:v>
                </c:pt>
                <c:pt idx="314">
                  <c:v>117</c:v>
                </c:pt>
                <c:pt idx="315">
                  <c:v>168</c:v>
                </c:pt>
                <c:pt idx="316">
                  <c:v>146</c:v>
                </c:pt>
                <c:pt idx="317">
                  <c:v>122</c:v>
                </c:pt>
                <c:pt idx="318">
                  <c:v>123</c:v>
                </c:pt>
                <c:pt idx="319">
                  <c:v>124</c:v>
                </c:pt>
                <c:pt idx="320">
                  <c:v>151</c:v>
                </c:pt>
                <c:pt idx="321">
                  <c:v>126</c:v>
                </c:pt>
                <c:pt idx="322">
                  <c:v>139</c:v>
                </c:pt>
                <c:pt idx="323">
                  <c:v>174</c:v>
                </c:pt>
                <c:pt idx="324">
                  <c:v>108</c:v>
                </c:pt>
                <c:pt idx="325">
                  <c:v>124</c:v>
                </c:pt>
                <c:pt idx="326">
                  <c:v>116</c:v>
                </c:pt>
                <c:pt idx="327">
                  <c:v>116</c:v>
                </c:pt>
                <c:pt idx="328">
                  <c:v>116</c:v>
                </c:pt>
                <c:pt idx="329">
                  <c:v>144</c:v>
                </c:pt>
                <c:pt idx="330">
                  <c:v>157</c:v>
                </c:pt>
                <c:pt idx="331">
                  <c:v>103</c:v>
                </c:pt>
                <c:pt idx="332">
                  <c:v>135</c:v>
                </c:pt>
                <c:pt idx="333">
                  <c:v>146</c:v>
                </c:pt>
                <c:pt idx="334">
                  <c:v>128</c:v>
                </c:pt>
                <c:pt idx="335">
                  <c:v>124</c:v>
                </c:pt>
                <c:pt idx="336">
                  <c:v>112</c:v>
                </c:pt>
                <c:pt idx="337">
                  <c:v>134</c:v>
                </c:pt>
                <c:pt idx="338">
                  <c:v>88</c:v>
                </c:pt>
                <c:pt idx="339">
                  <c:v>107</c:v>
                </c:pt>
                <c:pt idx="340">
                  <c:v>104</c:v>
                </c:pt>
                <c:pt idx="341">
                  <c:v>111</c:v>
                </c:pt>
                <c:pt idx="342">
                  <c:v>112</c:v>
                </c:pt>
                <c:pt idx="343">
                  <c:v>118</c:v>
                </c:pt>
                <c:pt idx="344">
                  <c:v>105</c:v>
                </c:pt>
                <c:pt idx="346">
                  <c:v>159</c:v>
                </c:pt>
                <c:pt idx="347">
                  <c:v>160</c:v>
                </c:pt>
                <c:pt idx="348">
                  <c:v>141</c:v>
                </c:pt>
                <c:pt idx="349">
                  <c:v>138</c:v>
                </c:pt>
                <c:pt idx="350">
                  <c:v>124</c:v>
                </c:pt>
                <c:pt idx="351">
                  <c:v>123</c:v>
                </c:pt>
                <c:pt idx="352">
                  <c:v>125</c:v>
                </c:pt>
                <c:pt idx="353">
                  <c:v>122</c:v>
                </c:pt>
                <c:pt idx="354">
                  <c:v>130</c:v>
                </c:pt>
                <c:pt idx="355">
                  <c:v>107</c:v>
                </c:pt>
                <c:pt idx="356">
                  <c:v>122</c:v>
                </c:pt>
                <c:pt idx="357">
                  <c:v>117</c:v>
                </c:pt>
                <c:pt idx="358">
                  <c:v>118</c:v>
                </c:pt>
                <c:pt idx="359">
                  <c:v>125</c:v>
                </c:pt>
                <c:pt idx="360">
                  <c:v>126</c:v>
                </c:pt>
                <c:pt idx="361">
                  <c:v>113</c:v>
                </c:pt>
                <c:pt idx="362">
                  <c:v>112</c:v>
                </c:pt>
                <c:pt idx="363">
                  <c:v>122</c:v>
                </c:pt>
                <c:pt idx="364">
                  <c:v>116</c:v>
                </c:pt>
                <c:pt idx="365">
                  <c:v>109</c:v>
                </c:pt>
                <c:pt idx="366">
                  <c:v>102</c:v>
                </c:pt>
                <c:pt idx="367">
                  <c:v>105</c:v>
                </c:pt>
                <c:pt idx="368">
                  <c:v>143</c:v>
                </c:pt>
                <c:pt idx="369">
                  <c:v>124</c:v>
                </c:pt>
                <c:pt idx="370">
                  <c:v>117</c:v>
                </c:pt>
                <c:pt idx="371">
                  <c:v>130</c:v>
                </c:pt>
                <c:pt idx="372">
                  <c:v>133</c:v>
                </c:pt>
                <c:pt idx="373">
                  <c:v>102</c:v>
                </c:pt>
                <c:pt idx="374">
                  <c:v>114</c:v>
                </c:pt>
                <c:pt idx="375">
                  <c:v>132</c:v>
                </c:pt>
                <c:pt idx="376">
                  <c:v>150</c:v>
                </c:pt>
                <c:pt idx="377">
                  <c:v>132</c:v>
                </c:pt>
                <c:pt idx="378">
                  <c:v>154</c:v>
                </c:pt>
                <c:pt idx="379">
                  <c:v>132</c:v>
                </c:pt>
                <c:pt idx="380">
                  <c:v>142</c:v>
                </c:pt>
                <c:pt idx="381">
                  <c:v>148</c:v>
                </c:pt>
                <c:pt idx="382">
                  <c:v>148</c:v>
                </c:pt>
                <c:pt idx="383">
                  <c:v>156</c:v>
                </c:pt>
                <c:pt idx="384">
                  <c:v>154</c:v>
                </c:pt>
                <c:pt idx="385">
                  <c:v>144</c:v>
                </c:pt>
                <c:pt idx="386">
                  <c:v>111</c:v>
                </c:pt>
                <c:pt idx="387">
                  <c:v>133</c:v>
                </c:pt>
                <c:pt idx="388">
                  <c:v>94</c:v>
                </c:pt>
                <c:pt idx="389">
                  <c:v>73</c:v>
                </c:pt>
                <c:pt idx="390">
                  <c:v>72</c:v>
                </c:pt>
                <c:pt idx="391">
                  <c:v>71</c:v>
                </c:pt>
                <c:pt idx="392">
                  <c:v>74</c:v>
                </c:pt>
                <c:pt idx="393">
                  <c:v>80</c:v>
                </c:pt>
                <c:pt idx="394">
                  <c:v>79</c:v>
                </c:pt>
                <c:pt idx="395">
                  <c:v>82</c:v>
                </c:pt>
                <c:pt idx="396">
                  <c:v>83</c:v>
                </c:pt>
                <c:pt idx="397">
                  <c:v>97</c:v>
                </c:pt>
                <c:pt idx="398">
                  <c:v>88</c:v>
                </c:pt>
                <c:pt idx="399">
                  <c:v>84</c:v>
                </c:pt>
                <c:pt idx="400">
                  <c:v>97</c:v>
                </c:pt>
                <c:pt idx="401">
                  <c:v>107</c:v>
                </c:pt>
                <c:pt idx="402">
                  <c:v>86</c:v>
                </c:pt>
                <c:pt idx="403">
                  <c:v>99</c:v>
                </c:pt>
                <c:pt idx="404">
                  <c:v>117</c:v>
                </c:pt>
                <c:pt idx="405">
                  <c:v>114</c:v>
                </c:pt>
                <c:pt idx="406">
                  <c:v>117</c:v>
                </c:pt>
                <c:pt idx="407">
                  <c:v>98</c:v>
                </c:pt>
                <c:pt idx="408">
                  <c:v>106</c:v>
                </c:pt>
                <c:pt idx="409">
                  <c:v>111</c:v>
                </c:pt>
                <c:pt idx="410">
                  <c:v>123</c:v>
                </c:pt>
                <c:pt idx="411">
                  <c:v>109</c:v>
                </c:pt>
                <c:pt idx="412">
                  <c:v>130</c:v>
                </c:pt>
                <c:pt idx="413">
                  <c:v>105</c:v>
                </c:pt>
                <c:pt idx="414">
                  <c:v>120</c:v>
                </c:pt>
                <c:pt idx="415">
                  <c:v>114</c:v>
                </c:pt>
                <c:pt idx="416">
                  <c:v>125</c:v>
                </c:pt>
                <c:pt idx="417">
                  <c:v>121</c:v>
                </c:pt>
                <c:pt idx="418">
                  <c:v>138</c:v>
                </c:pt>
                <c:pt idx="419">
                  <c:v>116</c:v>
                </c:pt>
                <c:pt idx="420">
                  <c:v>127</c:v>
                </c:pt>
                <c:pt idx="421">
                  <c:v>89</c:v>
                </c:pt>
                <c:pt idx="422">
                  <c:v>94</c:v>
                </c:pt>
                <c:pt idx="423">
                  <c:v>112</c:v>
                </c:pt>
                <c:pt idx="424">
                  <c:v>94</c:v>
                </c:pt>
                <c:pt idx="425">
                  <c:v>120</c:v>
                </c:pt>
                <c:pt idx="426">
                  <c:v>105</c:v>
                </c:pt>
                <c:pt idx="427">
                  <c:v>165</c:v>
                </c:pt>
                <c:pt idx="428">
                  <c:v>107</c:v>
                </c:pt>
                <c:pt idx="429">
                  <c:v>124</c:v>
                </c:pt>
                <c:pt idx="430">
                  <c:v>121</c:v>
                </c:pt>
                <c:pt idx="431">
                  <c:v>132</c:v>
                </c:pt>
                <c:pt idx="432">
                  <c:v>113</c:v>
                </c:pt>
                <c:pt idx="433">
                  <c:v>104</c:v>
                </c:pt>
                <c:pt idx="434">
                  <c:v>110</c:v>
                </c:pt>
                <c:pt idx="435">
                  <c:v>98</c:v>
                </c:pt>
                <c:pt idx="436">
                  <c:v>114</c:v>
                </c:pt>
                <c:pt idx="437">
                  <c:v>103</c:v>
                </c:pt>
                <c:pt idx="438">
                  <c:v>115</c:v>
                </c:pt>
                <c:pt idx="440">
                  <c:v>87</c:v>
                </c:pt>
                <c:pt idx="441">
                  <c:v>81</c:v>
                </c:pt>
                <c:pt idx="442">
                  <c:v>77</c:v>
                </c:pt>
                <c:pt idx="443">
                  <c:v>86</c:v>
                </c:pt>
                <c:pt idx="444">
                  <c:v>99</c:v>
                </c:pt>
                <c:pt idx="445">
                  <c:v>120</c:v>
                </c:pt>
                <c:pt idx="446">
                  <c:v>98</c:v>
                </c:pt>
                <c:pt idx="447">
                  <c:v>147</c:v>
                </c:pt>
                <c:pt idx="448">
                  <c:v>137</c:v>
                </c:pt>
                <c:pt idx="449">
                  <c:v>166</c:v>
                </c:pt>
                <c:pt idx="450">
                  <c:v>128</c:v>
                </c:pt>
                <c:pt idx="451">
                  <c:v>116</c:v>
                </c:pt>
                <c:pt idx="452">
                  <c:v>105</c:v>
                </c:pt>
                <c:pt idx="453">
                  <c:v>128</c:v>
                </c:pt>
                <c:pt idx="454">
                  <c:v>134</c:v>
                </c:pt>
                <c:pt idx="455">
                  <c:v>130</c:v>
                </c:pt>
                <c:pt idx="456">
                  <c:v>92</c:v>
                </c:pt>
                <c:pt idx="457">
                  <c:v>114</c:v>
                </c:pt>
                <c:pt idx="458">
                  <c:v>98</c:v>
                </c:pt>
                <c:pt idx="459">
                  <c:v>119</c:v>
                </c:pt>
                <c:pt idx="460">
                  <c:v>118</c:v>
                </c:pt>
                <c:pt idx="461">
                  <c:v>122</c:v>
                </c:pt>
                <c:pt idx="462">
                  <c:v>130</c:v>
                </c:pt>
                <c:pt idx="463">
                  <c:v>119</c:v>
                </c:pt>
                <c:pt idx="464">
                  <c:v>130</c:v>
                </c:pt>
                <c:pt idx="465">
                  <c:v>115</c:v>
                </c:pt>
                <c:pt idx="466">
                  <c:v>108</c:v>
                </c:pt>
                <c:pt idx="467">
                  <c:v>155</c:v>
                </c:pt>
                <c:pt idx="468">
                  <c:v>126</c:v>
                </c:pt>
                <c:pt idx="469">
                  <c:v>124</c:v>
                </c:pt>
                <c:pt idx="470">
                  <c:v>125</c:v>
                </c:pt>
                <c:pt idx="471">
                  <c:v>113</c:v>
                </c:pt>
                <c:pt idx="472">
                  <c:v>124</c:v>
                </c:pt>
                <c:pt idx="473">
                  <c:v>159</c:v>
                </c:pt>
                <c:pt idx="474">
                  <c:v>154</c:v>
                </c:pt>
                <c:pt idx="475">
                  <c:v>90</c:v>
                </c:pt>
                <c:pt idx="476">
                  <c:v>98</c:v>
                </c:pt>
                <c:pt idx="477">
                  <c:v>103</c:v>
                </c:pt>
                <c:pt idx="478">
                  <c:v>138</c:v>
                </c:pt>
                <c:pt idx="479">
                  <c:v>101</c:v>
                </c:pt>
                <c:pt idx="480">
                  <c:v>105</c:v>
                </c:pt>
                <c:pt idx="482">
                  <c:v>87</c:v>
                </c:pt>
                <c:pt idx="483">
                  <c:v>92</c:v>
                </c:pt>
                <c:pt idx="484">
                  <c:v>97</c:v>
                </c:pt>
                <c:pt idx="485">
                  <c:v>105</c:v>
                </c:pt>
                <c:pt idx="486">
                  <c:v>110</c:v>
                </c:pt>
                <c:pt idx="487">
                  <c:v>110</c:v>
                </c:pt>
                <c:pt idx="488">
                  <c:v>115</c:v>
                </c:pt>
                <c:pt idx="489">
                  <c:v>117</c:v>
                </c:pt>
                <c:pt idx="490">
                  <c:v>97</c:v>
                </c:pt>
                <c:pt idx="491">
                  <c:v>130</c:v>
                </c:pt>
                <c:pt idx="492">
                  <c:v>129</c:v>
                </c:pt>
                <c:pt idx="493">
                  <c:v>132</c:v>
                </c:pt>
                <c:pt idx="494">
                  <c:v>121</c:v>
                </c:pt>
                <c:pt idx="495">
                  <c:v>108</c:v>
                </c:pt>
                <c:pt idx="497">
                  <c:v>128</c:v>
                </c:pt>
                <c:pt idx="498">
                  <c:v>128</c:v>
                </c:pt>
                <c:pt idx="499">
                  <c:v>131</c:v>
                </c:pt>
                <c:pt idx="500">
                  <c:v>114</c:v>
                </c:pt>
                <c:pt idx="501">
                  <c:v>104</c:v>
                </c:pt>
                <c:pt idx="502">
                  <c:v>107</c:v>
                </c:pt>
                <c:pt idx="503">
                  <c:v>114</c:v>
                </c:pt>
                <c:pt idx="504">
                  <c:v>94</c:v>
                </c:pt>
                <c:pt idx="505">
                  <c:v>100</c:v>
                </c:pt>
                <c:pt idx="506">
                  <c:v>97</c:v>
                </c:pt>
                <c:pt idx="507">
                  <c:v>92</c:v>
                </c:pt>
                <c:pt idx="508">
                  <c:v>100</c:v>
                </c:pt>
                <c:pt idx="509">
                  <c:v>96</c:v>
                </c:pt>
                <c:pt idx="510">
                  <c:v>101</c:v>
                </c:pt>
                <c:pt idx="511">
                  <c:v>84</c:v>
                </c:pt>
                <c:pt idx="512">
                  <c:v>100</c:v>
                </c:pt>
                <c:pt idx="513">
                  <c:v>99</c:v>
                </c:pt>
                <c:pt idx="514">
                  <c:v>101</c:v>
                </c:pt>
                <c:pt idx="515">
                  <c:v>113</c:v>
                </c:pt>
                <c:pt idx="516">
                  <c:v>93</c:v>
                </c:pt>
                <c:pt idx="517">
                  <c:v>106</c:v>
                </c:pt>
                <c:pt idx="518">
                  <c:v>125</c:v>
                </c:pt>
                <c:pt idx="519">
                  <c:v>134</c:v>
                </c:pt>
                <c:pt idx="520">
                  <c:v>114</c:v>
                </c:pt>
                <c:pt idx="521">
                  <c:v>149</c:v>
                </c:pt>
                <c:pt idx="522">
                  <c:v>107</c:v>
                </c:pt>
                <c:pt idx="523">
                  <c:v>139</c:v>
                </c:pt>
                <c:pt idx="524">
                  <c:v>151</c:v>
                </c:pt>
                <c:pt idx="525">
                  <c:v>175</c:v>
                </c:pt>
                <c:pt idx="526">
                  <c:v>121</c:v>
                </c:pt>
                <c:pt idx="527">
                  <c:v>120</c:v>
                </c:pt>
                <c:pt idx="528">
                  <c:v>118</c:v>
                </c:pt>
                <c:pt idx="529">
                  <c:v>135</c:v>
                </c:pt>
                <c:pt idx="530">
                  <c:v>117</c:v>
                </c:pt>
                <c:pt idx="531">
                  <c:v>133</c:v>
                </c:pt>
                <c:pt idx="532">
                  <c:v>123</c:v>
                </c:pt>
                <c:pt idx="533">
                  <c:v>119</c:v>
                </c:pt>
                <c:pt idx="534">
                  <c:v>150</c:v>
                </c:pt>
                <c:pt idx="535">
                  <c:v>147</c:v>
                </c:pt>
                <c:pt idx="536">
                  <c:v>172</c:v>
                </c:pt>
                <c:pt idx="537">
                  <c:v>117</c:v>
                </c:pt>
                <c:pt idx="538">
                  <c:v>116</c:v>
                </c:pt>
                <c:pt idx="539">
                  <c:v>116</c:v>
                </c:pt>
                <c:pt idx="540">
                  <c:v>130</c:v>
                </c:pt>
                <c:pt idx="541">
                  <c:v>137</c:v>
                </c:pt>
                <c:pt idx="542">
                  <c:v>133</c:v>
                </c:pt>
                <c:pt idx="543">
                  <c:v>130</c:v>
                </c:pt>
                <c:pt idx="544">
                  <c:v>122</c:v>
                </c:pt>
                <c:pt idx="545">
                  <c:v>104</c:v>
                </c:pt>
                <c:pt idx="546">
                  <c:v>120</c:v>
                </c:pt>
                <c:pt idx="547">
                  <c:v>117</c:v>
                </c:pt>
                <c:pt idx="548">
                  <c:v>117</c:v>
                </c:pt>
                <c:pt idx="551">
                  <c:v>133</c:v>
                </c:pt>
                <c:pt idx="552">
                  <c:v>102</c:v>
                </c:pt>
                <c:pt idx="553">
                  <c:v>104</c:v>
                </c:pt>
                <c:pt idx="554">
                  <c:v>112</c:v>
                </c:pt>
                <c:pt idx="555">
                  <c:v>148</c:v>
                </c:pt>
                <c:pt idx="556">
                  <c:v>104</c:v>
                </c:pt>
                <c:pt idx="557">
                  <c:v>102</c:v>
                </c:pt>
                <c:pt idx="558">
                  <c:v>99</c:v>
                </c:pt>
                <c:pt idx="559">
                  <c:v>96</c:v>
                </c:pt>
                <c:pt idx="560">
                  <c:v>96</c:v>
                </c:pt>
                <c:pt idx="561">
                  <c:v>102</c:v>
                </c:pt>
                <c:pt idx="562">
                  <c:v>104</c:v>
                </c:pt>
                <c:pt idx="563">
                  <c:v>104</c:v>
                </c:pt>
                <c:pt idx="564">
                  <c:v>101</c:v>
                </c:pt>
                <c:pt idx="565">
                  <c:v>103</c:v>
                </c:pt>
                <c:pt idx="566">
                  <c:v>109</c:v>
                </c:pt>
                <c:pt idx="567">
                  <c:v>108</c:v>
                </c:pt>
                <c:pt idx="568">
                  <c:v>112</c:v>
                </c:pt>
                <c:pt idx="569">
                  <c:v>112</c:v>
                </c:pt>
                <c:pt idx="570">
                  <c:v>132</c:v>
                </c:pt>
                <c:pt idx="571">
                  <c:v>127</c:v>
                </c:pt>
                <c:pt idx="572">
                  <c:v>131</c:v>
                </c:pt>
                <c:pt idx="573">
                  <c:v>132</c:v>
                </c:pt>
                <c:pt idx="574">
                  <c:v>142</c:v>
                </c:pt>
                <c:pt idx="575">
                  <c:v>148</c:v>
                </c:pt>
                <c:pt idx="576">
                  <c:v>115</c:v>
                </c:pt>
                <c:pt idx="577">
                  <c:v>110</c:v>
                </c:pt>
                <c:pt idx="578">
                  <c:v>141</c:v>
                </c:pt>
                <c:pt idx="579">
                  <c:v>101</c:v>
                </c:pt>
                <c:pt idx="580">
                  <c:v>108</c:v>
                </c:pt>
                <c:pt idx="581">
                  <c:v>106</c:v>
                </c:pt>
                <c:pt idx="582">
                  <c:v>136</c:v>
                </c:pt>
                <c:pt idx="583">
                  <c:v>128</c:v>
                </c:pt>
                <c:pt idx="584">
                  <c:v>152</c:v>
                </c:pt>
                <c:pt idx="585">
                  <c:v>165</c:v>
                </c:pt>
                <c:pt idx="586">
                  <c:v>162</c:v>
                </c:pt>
                <c:pt idx="587">
                  <c:v>152</c:v>
                </c:pt>
                <c:pt idx="588">
                  <c:v>141</c:v>
                </c:pt>
                <c:pt idx="589">
                  <c:v>152</c:v>
                </c:pt>
                <c:pt idx="590">
                  <c:v>169</c:v>
                </c:pt>
                <c:pt idx="591">
                  <c:v>161</c:v>
                </c:pt>
                <c:pt idx="592">
                  <c:v>161</c:v>
                </c:pt>
                <c:pt idx="593">
                  <c:v>142</c:v>
                </c:pt>
                <c:pt idx="594">
                  <c:v>150</c:v>
                </c:pt>
                <c:pt idx="595">
                  <c:v>147</c:v>
                </c:pt>
                <c:pt idx="596">
                  <c:v>140</c:v>
                </c:pt>
                <c:pt idx="597">
                  <c:v>150</c:v>
                </c:pt>
                <c:pt idx="598">
                  <c:v>120</c:v>
                </c:pt>
                <c:pt idx="599">
                  <c:v>126</c:v>
                </c:pt>
                <c:pt idx="600">
                  <c:v>120</c:v>
                </c:pt>
                <c:pt idx="601">
                  <c:v>105</c:v>
                </c:pt>
                <c:pt idx="602">
                  <c:v>140</c:v>
                </c:pt>
                <c:pt idx="603">
                  <c:v>129</c:v>
                </c:pt>
                <c:pt idx="604">
                  <c:v>124</c:v>
                </c:pt>
                <c:pt idx="605">
                  <c:v>118</c:v>
                </c:pt>
                <c:pt idx="606">
                  <c:v>131</c:v>
                </c:pt>
                <c:pt idx="607">
                  <c:v>105</c:v>
                </c:pt>
                <c:pt idx="608">
                  <c:v>126</c:v>
                </c:pt>
                <c:pt idx="609">
                  <c:v>134</c:v>
                </c:pt>
                <c:pt idx="610">
                  <c:v>112</c:v>
                </c:pt>
                <c:pt idx="611">
                  <c:v>122</c:v>
                </c:pt>
                <c:pt idx="612">
                  <c:v>130</c:v>
                </c:pt>
                <c:pt idx="613">
                  <c:v>124</c:v>
                </c:pt>
                <c:pt idx="614">
                  <c:v>120</c:v>
                </c:pt>
                <c:pt idx="615">
                  <c:v>114</c:v>
                </c:pt>
                <c:pt idx="616">
                  <c:v>116</c:v>
                </c:pt>
                <c:pt idx="617">
                  <c:v>130</c:v>
                </c:pt>
                <c:pt idx="618">
                  <c:v>103</c:v>
                </c:pt>
                <c:pt idx="619">
                  <c:v>87</c:v>
                </c:pt>
                <c:pt idx="620">
                  <c:v>83</c:v>
                </c:pt>
                <c:pt idx="621">
                  <c:v>84</c:v>
                </c:pt>
                <c:pt idx="622">
                  <c:v>89</c:v>
                </c:pt>
                <c:pt idx="623">
                  <c:v>95</c:v>
                </c:pt>
                <c:pt idx="624">
                  <c:v>101</c:v>
                </c:pt>
                <c:pt idx="625">
                  <c:v>124</c:v>
                </c:pt>
                <c:pt idx="626">
                  <c:v>118</c:v>
                </c:pt>
                <c:pt idx="627">
                  <c:v>126</c:v>
                </c:pt>
                <c:pt idx="628">
                  <c:v>111</c:v>
                </c:pt>
                <c:pt idx="629">
                  <c:v>106</c:v>
                </c:pt>
                <c:pt idx="630">
                  <c:v>113</c:v>
                </c:pt>
                <c:pt idx="631">
                  <c:v>128</c:v>
                </c:pt>
                <c:pt idx="632">
                  <c:v>94</c:v>
                </c:pt>
                <c:pt idx="633">
                  <c:v>131</c:v>
                </c:pt>
                <c:pt idx="634">
                  <c:v>123</c:v>
                </c:pt>
                <c:pt idx="635">
                  <c:v>157</c:v>
                </c:pt>
                <c:pt idx="636">
                  <c:v>132</c:v>
                </c:pt>
                <c:pt idx="637">
                  <c:v>107</c:v>
                </c:pt>
                <c:pt idx="638">
                  <c:v>120</c:v>
                </c:pt>
                <c:pt idx="639">
                  <c:v>100</c:v>
                </c:pt>
                <c:pt idx="640">
                  <c:v>112</c:v>
                </c:pt>
                <c:pt idx="641">
                  <c:v>126</c:v>
                </c:pt>
                <c:pt idx="642">
                  <c:v>120</c:v>
                </c:pt>
                <c:pt idx="643">
                  <c:v>100</c:v>
                </c:pt>
                <c:pt idx="644">
                  <c:v>95</c:v>
                </c:pt>
                <c:pt idx="645">
                  <c:v>100</c:v>
                </c:pt>
                <c:pt idx="646">
                  <c:v>107</c:v>
                </c:pt>
                <c:pt idx="647">
                  <c:v>115</c:v>
                </c:pt>
                <c:pt idx="648">
                  <c:v>120</c:v>
                </c:pt>
                <c:pt idx="649">
                  <c:v>100</c:v>
                </c:pt>
                <c:pt idx="650">
                  <c:v>106</c:v>
                </c:pt>
                <c:pt idx="651">
                  <c:v>97</c:v>
                </c:pt>
                <c:pt idx="652">
                  <c:v>141</c:v>
                </c:pt>
                <c:pt idx="653">
                  <c:v>144</c:v>
                </c:pt>
                <c:pt idx="654">
                  <c:v>123</c:v>
                </c:pt>
                <c:pt idx="655">
                  <c:v>142</c:v>
                </c:pt>
                <c:pt idx="656">
                  <c:v>130</c:v>
                </c:pt>
                <c:pt idx="657">
                  <c:v>130</c:v>
                </c:pt>
                <c:pt idx="658">
                  <c:v>118</c:v>
                </c:pt>
                <c:pt idx="659">
                  <c:v>105</c:v>
                </c:pt>
                <c:pt idx="660">
                  <c:v>143</c:v>
                </c:pt>
                <c:pt idx="661">
                  <c:v>160</c:v>
                </c:pt>
                <c:pt idx="662">
                  <c:v>136</c:v>
                </c:pt>
                <c:pt idx="663">
                  <c:v>156</c:v>
                </c:pt>
                <c:pt idx="664">
                  <c:v>141</c:v>
                </c:pt>
                <c:pt idx="665">
                  <c:v>127</c:v>
                </c:pt>
                <c:pt idx="666">
                  <c:v>143</c:v>
                </c:pt>
                <c:pt idx="667">
                  <c:v>138</c:v>
                </c:pt>
                <c:pt idx="668">
                  <c:v>122</c:v>
                </c:pt>
                <c:pt idx="669">
                  <c:v>145</c:v>
                </c:pt>
                <c:pt idx="670">
                  <c:v>102</c:v>
                </c:pt>
                <c:pt idx="671">
                  <c:v>102</c:v>
                </c:pt>
                <c:pt idx="672">
                  <c:v>108</c:v>
                </c:pt>
                <c:pt idx="673">
                  <c:v>96</c:v>
                </c:pt>
                <c:pt idx="674">
                  <c:v>112</c:v>
                </c:pt>
                <c:pt idx="675">
                  <c:v>142</c:v>
                </c:pt>
                <c:pt idx="676">
                  <c:v>142</c:v>
                </c:pt>
                <c:pt idx="677">
                  <c:v>126</c:v>
                </c:pt>
                <c:pt idx="678">
                  <c:v>80</c:v>
                </c:pt>
                <c:pt idx="679">
                  <c:v>124</c:v>
                </c:pt>
                <c:pt idx="681">
                  <c:v>156</c:v>
                </c:pt>
                <c:pt idx="682">
                  <c:v>168</c:v>
                </c:pt>
                <c:pt idx="683">
                  <c:v>182</c:v>
                </c:pt>
                <c:pt idx="684">
                  <c:v>165</c:v>
                </c:pt>
                <c:pt idx="685">
                  <c:v>163</c:v>
                </c:pt>
                <c:pt idx="686">
                  <c:v>139</c:v>
                </c:pt>
                <c:pt idx="687">
                  <c:v>127</c:v>
                </c:pt>
                <c:pt idx="688">
                  <c:v>123</c:v>
                </c:pt>
                <c:pt idx="689">
                  <c:v>106</c:v>
                </c:pt>
                <c:pt idx="690">
                  <c:v>128</c:v>
                </c:pt>
                <c:pt idx="691">
                  <c:v>108</c:v>
                </c:pt>
                <c:pt idx="692">
                  <c:v>118</c:v>
                </c:pt>
                <c:pt idx="693">
                  <c:v>95</c:v>
                </c:pt>
                <c:pt idx="694">
                  <c:v>84</c:v>
                </c:pt>
                <c:pt idx="695">
                  <c:v>97</c:v>
                </c:pt>
                <c:pt idx="696">
                  <c:v>121</c:v>
                </c:pt>
                <c:pt idx="697">
                  <c:v>123</c:v>
                </c:pt>
                <c:pt idx="698">
                  <c:v>119</c:v>
                </c:pt>
                <c:pt idx="699">
                  <c:v>115</c:v>
                </c:pt>
                <c:pt idx="700">
                  <c:v>140</c:v>
                </c:pt>
                <c:pt idx="701">
                  <c:v>108</c:v>
                </c:pt>
                <c:pt idx="702">
                  <c:v>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CAFB-4FCD-A283-319FF4A836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105728960"/>
        <c:axId val="-1105763760"/>
      </c:scatterChart>
      <c:valAx>
        <c:axId val="-1105728960"/>
        <c:scaling>
          <c:orientation val="minMax"/>
          <c:max val="43000"/>
          <c:min val="3900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05763760"/>
        <c:crosses val="autoZero"/>
        <c:crossBetween val="midCat"/>
      </c:valAx>
      <c:valAx>
        <c:axId val="-1105763760"/>
        <c:scaling>
          <c:orientation val="minMax"/>
          <c:min val="6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05728960"/>
        <c:crosses val="autoZero"/>
        <c:crossBetween val="midCat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mmHg</c:v>
                </c:pt>
              </c:strCache>
            </c:strRef>
          </c:tx>
          <c:spPr>
            <a:ln w="25400" cap="rnd">
              <a:noFill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hade val="51000"/>
                      <a:satMod val="130000"/>
                    </a:schemeClr>
                  </a:gs>
                  <a:gs pos="80000">
                    <a:schemeClr val="accent1">
                      <a:shade val="93000"/>
                      <a:satMod val="130000"/>
                    </a:schemeClr>
                  </a:gs>
                  <a:gs pos="10000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Sheet1!$A$2:$A$685</c:f>
              <c:numCache>
                <c:formatCode>m/d/yy\ h:mm</c:formatCode>
                <c:ptCount val="684"/>
                <c:pt idx="0">
                  <c:v>39114.368055555547</c:v>
                </c:pt>
                <c:pt idx="1">
                  <c:v>39118.347916666673</c:v>
                </c:pt>
                <c:pt idx="2">
                  <c:v>39118.413888888899</c:v>
                </c:pt>
                <c:pt idx="3">
                  <c:v>39118.417361111096</c:v>
                </c:pt>
                <c:pt idx="4">
                  <c:v>39118.417361111096</c:v>
                </c:pt>
                <c:pt idx="5">
                  <c:v>39118.419444444437</c:v>
                </c:pt>
                <c:pt idx="6">
                  <c:v>39118.431944444441</c:v>
                </c:pt>
                <c:pt idx="7">
                  <c:v>39118.431944444441</c:v>
                </c:pt>
                <c:pt idx="8">
                  <c:v>39118.43263888888</c:v>
                </c:pt>
                <c:pt idx="9">
                  <c:v>39118.43263888888</c:v>
                </c:pt>
                <c:pt idx="10">
                  <c:v>39118.434027777781</c:v>
                </c:pt>
                <c:pt idx="11">
                  <c:v>39118.447916666657</c:v>
                </c:pt>
                <c:pt idx="12">
                  <c:v>39118.464583333327</c:v>
                </c:pt>
                <c:pt idx="13">
                  <c:v>39125.376388888879</c:v>
                </c:pt>
                <c:pt idx="14">
                  <c:v>39125.446527777771</c:v>
                </c:pt>
                <c:pt idx="15">
                  <c:v>39125.449999999997</c:v>
                </c:pt>
                <c:pt idx="16">
                  <c:v>39125.450694444502</c:v>
                </c:pt>
                <c:pt idx="17">
                  <c:v>39125.453472222223</c:v>
                </c:pt>
                <c:pt idx="18">
                  <c:v>39125.461805555547</c:v>
                </c:pt>
                <c:pt idx="19">
                  <c:v>39125.462500000001</c:v>
                </c:pt>
                <c:pt idx="20">
                  <c:v>39125.466666666667</c:v>
                </c:pt>
                <c:pt idx="21">
                  <c:v>39125.466666666667</c:v>
                </c:pt>
                <c:pt idx="22">
                  <c:v>39125.476388888899</c:v>
                </c:pt>
                <c:pt idx="23">
                  <c:v>39125.49722222222</c:v>
                </c:pt>
                <c:pt idx="24">
                  <c:v>39276.54791666667</c:v>
                </c:pt>
                <c:pt idx="25">
                  <c:v>39564.586805555547</c:v>
                </c:pt>
                <c:pt idx="26">
                  <c:v>39564.613888888889</c:v>
                </c:pt>
                <c:pt idx="27">
                  <c:v>39564.644444444442</c:v>
                </c:pt>
                <c:pt idx="28">
                  <c:v>39564.724305555523</c:v>
                </c:pt>
                <c:pt idx="29">
                  <c:v>39564.74722222222</c:v>
                </c:pt>
                <c:pt idx="30">
                  <c:v>39564.904166666667</c:v>
                </c:pt>
                <c:pt idx="31">
                  <c:v>39565.027083333262</c:v>
                </c:pt>
                <c:pt idx="32">
                  <c:v>39565.03402777778</c:v>
                </c:pt>
                <c:pt idx="33">
                  <c:v>39565.039583333317</c:v>
                </c:pt>
                <c:pt idx="34">
                  <c:v>39565.291666666562</c:v>
                </c:pt>
                <c:pt idx="35">
                  <c:v>39565.35555555555</c:v>
                </c:pt>
                <c:pt idx="36">
                  <c:v>39565.50277777778</c:v>
                </c:pt>
                <c:pt idx="37">
                  <c:v>39565.775000000001</c:v>
                </c:pt>
                <c:pt idx="38">
                  <c:v>39565.875694444439</c:v>
                </c:pt>
                <c:pt idx="39">
                  <c:v>39566.025000000001</c:v>
                </c:pt>
                <c:pt idx="40">
                  <c:v>39566.262499999997</c:v>
                </c:pt>
                <c:pt idx="41">
                  <c:v>39566.375</c:v>
                </c:pt>
                <c:pt idx="42">
                  <c:v>39566.656944444439</c:v>
                </c:pt>
                <c:pt idx="43">
                  <c:v>39709.508333333331</c:v>
                </c:pt>
                <c:pt idx="44">
                  <c:v>39709.572222222218</c:v>
                </c:pt>
                <c:pt idx="45">
                  <c:v>39709.611805555563</c:v>
                </c:pt>
                <c:pt idx="46">
                  <c:v>39709.662499999999</c:v>
                </c:pt>
                <c:pt idx="47">
                  <c:v>39709.754861111112</c:v>
                </c:pt>
                <c:pt idx="48">
                  <c:v>39710.363888888889</c:v>
                </c:pt>
                <c:pt idx="49">
                  <c:v>39710.512499999997</c:v>
                </c:pt>
                <c:pt idx="50">
                  <c:v>39710.694444444453</c:v>
                </c:pt>
                <c:pt idx="51">
                  <c:v>39781.554166666669</c:v>
                </c:pt>
                <c:pt idx="52">
                  <c:v>39781.631249999999</c:v>
                </c:pt>
                <c:pt idx="53">
                  <c:v>39781.631944444453</c:v>
                </c:pt>
                <c:pt idx="54">
                  <c:v>39781.680555555547</c:v>
                </c:pt>
                <c:pt idx="55">
                  <c:v>39790.614583333343</c:v>
                </c:pt>
                <c:pt idx="56">
                  <c:v>39792.425000000003</c:v>
                </c:pt>
                <c:pt idx="57">
                  <c:v>39792.529861111041</c:v>
                </c:pt>
                <c:pt idx="58">
                  <c:v>39792.532638888879</c:v>
                </c:pt>
                <c:pt idx="59">
                  <c:v>39792.535416666673</c:v>
                </c:pt>
                <c:pt idx="60">
                  <c:v>39792.543749999997</c:v>
                </c:pt>
                <c:pt idx="61">
                  <c:v>39792.543749999997</c:v>
                </c:pt>
                <c:pt idx="62">
                  <c:v>39792.547222222223</c:v>
                </c:pt>
                <c:pt idx="63">
                  <c:v>39792.603472222218</c:v>
                </c:pt>
                <c:pt idx="64">
                  <c:v>40010.815972222219</c:v>
                </c:pt>
                <c:pt idx="65">
                  <c:v>40011.758333333331</c:v>
                </c:pt>
                <c:pt idx="66">
                  <c:v>40011.909722222219</c:v>
                </c:pt>
                <c:pt idx="67">
                  <c:v>40011.911111111112</c:v>
                </c:pt>
                <c:pt idx="68">
                  <c:v>40011.961111111043</c:v>
                </c:pt>
                <c:pt idx="69">
                  <c:v>40012.081250000003</c:v>
                </c:pt>
                <c:pt idx="70">
                  <c:v>40012.197222222218</c:v>
                </c:pt>
                <c:pt idx="71">
                  <c:v>40012.486805555549</c:v>
                </c:pt>
                <c:pt idx="72">
                  <c:v>40012.780555555553</c:v>
                </c:pt>
                <c:pt idx="73">
                  <c:v>40012.781944444447</c:v>
                </c:pt>
                <c:pt idx="74">
                  <c:v>40012.854166666657</c:v>
                </c:pt>
                <c:pt idx="75">
                  <c:v>40013.032638888879</c:v>
                </c:pt>
                <c:pt idx="76">
                  <c:v>40013.310416666667</c:v>
                </c:pt>
                <c:pt idx="77">
                  <c:v>40013.375694444439</c:v>
                </c:pt>
                <c:pt idx="78">
                  <c:v>40022.498611111107</c:v>
                </c:pt>
                <c:pt idx="79">
                  <c:v>40194.548611111109</c:v>
                </c:pt>
                <c:pt idx="80">
                  <c:v>40195.550000000003</c:v>
                </c:pt>
                <c:pt idx="81">
                  <c:v>40197.455555555549</c:v>
                </c:pt>
                <c:pt idx="82">
                  <c:v>40197.559027777781</c:v>
                </c:pt>
                <c:pt idx="83">
                  <c:v>40197.636111111096</c:v>
                </c:pt>
                <c:pt idx="84">
                  <c:v>40197.656944444439</c:v>
                </c:pt>
                <c:pt idx="85">
                  <c:v>40197.731249999997</c:v>
                </c:pt>
                <c:pt idx="86">
                  <c:v>40197.777777777766</c:v>
                </c:pt>
                <c:pt idx="87">
                  <c:v>40197.840277777781</c:v>
                </c:pt>
                <c:pt idx="88">
                  <c:v>40198.043055555558</c:v>
                </c:pt>
                <c:pt idx="89">
                  <c:v>40198.211111111043</c:v>
                </c:pt>
                <c:pt idx="90">
                  <c:v>40198.336805555547</c:v>
                </c:pt>
                <c:pt idx="91">
                  <c:v>40203.352777777771</c:v>
                </c:pt>
                <c:pt idx="92">
                  <c:v>40203.492361111043</c:v>
                </c:pt>
                <c:pt idx="93">
                  <c:v>40203.493055555547</c:v>
                </c:pt>
                <c:pt idx="94">
                  <c:v>40203.493749999987</c:v>
                </c:pt>
                <c:pt idx="95">
                  <c:v>40203.498611111107</c:v>
                </c:pt>
                <c:pt idx="96">
                  <c:v>40203.501388888893</c:v>
                </c:pt>
                <c:pt idx="97">
                  <c:v>40203.506944444438</c:v>
                </c:pt>
                <c:pt idx="98">
                  <c:v>40203.506944444438</c:v>
                </c:pt>
                <c:pt idx="99">
                  <c:v>40203.511111111096</c:v>
                </c:pt>
                <c:pt idx="100">
                  <c:v>40203.515277777769</c:v>
                </c:pt>
                <c:pt idx="101">
                  <c:v>40203.520833333343</c:v>
                </c:pt>
                <c:pt idx="102">
                  <c:v>40203.520833333343</c:v>
                </c:pt>
                <c:pt idx="103">
                  <c:v>40203.529861111041</c:v>
                </c:pt>
                <c:pt idx="104">
                  <c:v>40203.531944444447</c:v>
                </c:pt>
                <c:pt idx="105">
                  <c:v>40203.537499999999</c:v>
                </c:pt>
                <c:pt idx="106">
                  <c:v>40203.537499999999</c:v>
                </c:pt>
                <c:pt idx="107">
                  <c:v>40203.545138888898</c:v>
                </c:pt>
                <c:pt idx="108">
                  <c:v>40203.546527777769</c:v>
                </c:pt>
                <c:pt idx="109">
                  <c:v>40203.547222222223</c:v>
                </c:pt>
                <c:pt idx="110">
                  <c:v>40203.553472222222</c:v>
                </c:pt>
                <c:pt idx="111">
                  <c:v>40203.566666666673</c:v>
                </c:pt>
                <c:pt idx="112">
                  <c:v>40203.584027777768</c:v>
                </c:pt>
                <c:pt idx="113">
                  <c:v>40203.627083333253</c:v>
                </c:pt>
                <c:pt idx="114">
                  <c:v>40203.67083333333</c:v>
                </c:pt>
                <c:pt idx="115">
                  <c:v>40203.671527777777</c:v>
                </c:pt>
                <c:pt idx="116">
                  <c:v>40203.672222222223</c:v>
                </c:pt>
                <c:pt idx="117">
                  <c:v>40326.71597222222</c:v>
                </c:pt>
                <c:pt idx="118">
                  <c:v>40326.753472222219</c:v>
                </c:pt>
                <c:pt idx="119">
                  <c:v>40462.59097222222</c:v>
                </c:pt>
                <c:pt idx="120">
                  <c:v>40465.436111111107</c:v>
                </c:pt>
                <c:pt idx="121">
                  <c:v>40465.543749999997</c:v>
                </c:pt>
                <c:pt idx="122">
                  <c:v>40465.56527777778</c:v>
                </c:pt>
                <c:pt idx="123">
                  <c:v>40479.409722222219</c:v>
                </c:pt>
                <c:pt idx="124">
                  <c:v>40479.522222222222</c:v>
                </c:pt>
                <c:pt idx="125">
                  <c:v>40479.552777777768</c:v>
                </c:pt>
                <c:pt idx="126">
                  <c:v>40497.868750000001</c:v>
                </c:pt>
                <c:pt idx="127">
                  <c:v>40497.970833333333</c:v>
                </c:pt>
                <c:pt idx="128">
                  <c:v>40498.020833333343</c:v>
                </c:pt>
                <c:pt idx="129">
                  <c:v>40680.09166666658</c:v>
                </c:pt>
                <c:pt idx="130">
                  <c:v>40680.263888888883</c:v>
                </c:pt>
                <c:pt idx="131">
                  <c:v>40680.263888888883</c:v>
                </c:pt>
                <c:pt idx="132">
                  <c:v>40680.263888888883</c:v>
                </c:pt>
                <c:pt idx="133">
                  <c:v>40731.721527777772</c:v>
                </c:pt>
                <c:pt idx="134">
                  <c:v>40731.775694444441</c:v>
                </c:pt>
                <c:pt idx="135">
                  <c:v>40731.775694444441</c:v>
                </c:pt>
                <c:pt idx="136">
                  <c:v>40731.832638888882</c:v>
                </c:pt>
                <c:pt idx="137">
                  <c:v>40731.902777777781</c:v>
                </c:pt>
                <c:pt idx="138">
                  <c:v>40731.929166666589</c:v>
                </c:pt>
                <c:pt idx="139">
                  <c:v>40732.282638888879</c:v>
                </c:pt>
                <c:pt idx="140">
                  <c:v>40732.348611111112</c:v>
                </c:pt>
                <c:pt idx="141">
                  <c:v>40732.535416666673</c:v>
                </c:pt>
                <c:pt idx="142">
                  <c:v>40732.711805555547</c:v>
                </c:pt>
                <c:pt idx="143">
                  <c:v>40732.910416666673</c:v>
                </c:pt>
                <c:pt idx="144">
                  <c:v>40733.094444444447</c:v>
                </c:pt>
                <c:pt idx="145">
                  <c:v>40733.206250000003</c:v>
                </c:pt>
                <c:pt idx="146">
                  <c:v>40733.325694444437</c:v>
                </c:pt>
                <c:pt idx="147">
                  <c:v>40733.506944444438</c:v>
                </c:pt>
                <c:pt idx="148">
                  <c:v>40733.700694444437</c:v>
                </c:pt>
                <c:pt idx="149">
                  <c:v>40733.722916666673</c:v>
                </c:pt>
                <c:pt idx="150">
                  <c:v>40733.898611111108</c:v>
                </c:pt>
                <c:pt idx="151">
                  <c:v>40734.048611111109</c:v>
                </c:pt>
                <c:pt idx="152">
                  <c:v>40734.164583333317</c:v>
                </c:pt>
                <c:pt idx="153">
                  <c:v>40734.272222222222</c:v>
                </c:pt>
                <c:pt idx="154">
                  <c:v>40734.317361111112</c:v>
                </c:pt>
                <c:pt idx="155">
                  <c:v>40734.491666666589</c:v>
                </c:pt>
                <c:pt idx="156">
                  <c:v>40734.664583333317</c:v>
                </c:pt>
                <c:pt idx="157">
                  <c:v>40734.664583333317</c:v>
                </c:pt>
                <c:pt idx="158">
                  <c:v>40734.871527777781</c:v>
                </c:pt>
                <c:pt idx="159">
                  <c:v>40735.03402777778</c:v>
                </c:pt>
                <c:pt idx="160">
                  <c:v>40735.219444444447</c:v>
                </c:pt>
                <c:pt idx="161">
                  <c:v>40735.340277777781</c:v>
                </c:pt>
                <c:pt idx="162">
                  <c:v>40735.493749999987</c:v>
                </c:pt>
                <c:pt idx="163">
                  <c:v>40735.702777777777</c:v>
                </c:pt>
                <c:pt idx="164">
                  <c:v>40735.879861111112</c:v>
                </c:pt>
                <c:pt idx="165">
                  <c:v>40736.04583333333</c:v>
                </c:pt>
                <c:pt idx="166">
                  <c:v>40736.235416666597</c:v>
                </c:pt>
                <c:pt idx="167">
                  <c:v>40736.327777777777</c:v>
                </c:pt>
                <c:pt idx="168">
                  <c:v>40736.380555555552</c:v>
                </c:pt>
                <c:pt idx="169">
                  <c:v>40736.506249999999</c:v>
                </c:pt>
                <c:pt idx="170">
                  <c:v>40736.676388888889</c:v>
                </c:pt>
                <c:pt idx="171">
                  <c:v>40736.873611111107</c:v>
                </c:pt>
                <c:pt idx="172">
                  <c:v>40737.020138888889</c:v>
                </c:pt>
                <c:pt idx="173">
                  <c:v>40737.295138888883</c:v>
                </c:pt>
                <c:pt idx="174">
                  <c:v>40737.351388888899</c:v>
                </c:pt>
                <c:pt idx="175">
                  <c:v>40737.508333333331</c:v>
                </c:pt>
                <c:pt idx="176">
                  <c:v>40737.509027777778</c:v>
                </c:pt>
                <c:pt idx="177">
                  <c:v>40737.681944444441</c:v>
                </c:pt>
                <c:pt idx="178">
                  <c:v>40737.852083333331</c:v>
                </c:pt>
                <c:pt idx="179">
                  <c:v>40738.006249999999</c:v>
                </c:pt>
                <c:pt idx="180">
                  <c:v>40738.1875</c:v>
                </c:pt>
                <c:pt idx="181">
                  <c:v>40738.328472222223</c:v>
                </c:pt>
                <c:pt idx="182">
                  <c:v>40738.538888888899</c:v>
                </c:pt>
                <c:pt idx="183">
                  <c:v>40765.820833333331</c:v>
                </c:pt>
                <c:pt idx="184">
                  <c:v>40787.34375</c:v>
                </c:pt>
                <c:pt idx="185">
                  <c:v>40787.34375</c:v>
                </c:pt>
                <c:pt idx="186">
                  <c:v>40818.854166666657</c:v>
                </c:pt>
                <c:pt idx="187">
                  <c:v>40818.869444444441</c:v>
                </c:pt>
                <c:pt idx="188">
                  <c:v>40818.88958333333</c:v>
                </c:pt>
                <c:pt idx="189">
                  <c:v>40818.989583333343</c:v>
                </c:pt>
                <c:pt idx="190">
                  <c:v>40818.990277777768</c:v>
                </c:pt>
                <c:pt idx="191">
                  <c:v>40819.147916666669</c:v>
                </c:pt>
                <c:pt idx="192">
                  <c:v>40819.246527777781</c:v>
                </c:pt>
                <c:pt idx="193">
                  <c:v>40819.356249999997</c:v>
                </c:pt>
                <c:pt idx="194">
                  <c:v>40819.548611111109</c:v>
                </c:pt>
                <c:pt idx="195">
                  <c:v>40819.766666666597</c:v>
                </c:pt>
                <c:pt idx="196">
                  <c:v>40820.113888888889</c:v>
                </c:pt>
                <c:pt idx="197">
                  <c:v>40820.299305555491</c:v>
                </c:pt>
                <c:pt idx="198">
                  <c:v>40820.388194444502</c:v>
                </c:pt>
                <c:pt idx="199">
                  <c:v>40820.507638888899</c:v>
                </c:pt>
                <c:pt idx="200">
                  <c:v>40820.710416666669</c:v>
                </c:pt>
                <c:pt idx="201">
                  <c:v>40820.907638888879</c:v>
                </c:pt>
                <c:pt idx="202">
                  <c:v>40821.098611111112</c:v>
                </c:pt>
                <c:pt idx="203">
                  <c:v>40821.297222222223</c:v>
                </c:pt>
                <c:pt idx="204">
                  <c:v>40821.35</c:v>
                </c:pt>
                <c:pt idx="205">
                  <c:v>40821.413888888899</c:v>
                </c:pt>
                <c:pt idx="206">
                  <c:v>40821.504861111112</c:v>
                </c:pt>
                <c:pt idx="207">
                  <c:v>40821.680555555547</c:v>
                </c:pt>
                <c:pt idx="208">
                  <c:v>40869.804166666669</c:v>
                </c:pt>
                <c:pt idx="209">
                  <c:v>40869.875694444439</c:v>
                </c:pt>
                <c:pt idx="210">
                  <c:v>40870.01458333333</c:v>
                </c:pt>
                <c:pt idx="211">
                  <c:v>40870.082638888882</c:v>
                </c:pt>
                <c:pt idx="212">
                  <c:v>40870.213888888888</c:v>
                </c:pt>
                <c:pt idx="213">
                  <c:v>40870.338194444441</c:v>
                </c:pt>
                <c:pt idx="214">
                  <c:v>40870.537499999999</c:v>
                </c:pt>
                <c:pt idx="215">
                  <c:v>40928.67083333333</c:v>
                </c:pt>
                <c:pt idx="216">
                  <c:v>40928.6875</c:v>
                </c:pt>
                <c:pt idx="217">
                  <c:v>40928.728472222218</c:v>
                </c:pt>
                <c:pt idx="218">
                  <c:v>41021.550000000003</c:v>
                </c:pt>
                <c:pt idx="219">
                  <c:v>41045.37777777778</c:v>
                </c:pt>
                <c:pt idx="220">
                  <c:v>41045.50277777778</c:v>
                </c:pt>
                <c:pt idx="221">
                  <c:v>41045.503472222219</c:v>
                </c:pt>
                <c:pt idx="222">
                  <c:v>41045.503472222219</c:v>
                </c:pt>
                <c:pt idx="223">
                  <c:v>41045.503472222219</c:v>
                </c:pt>
                <c:pt idx="224">
                  <c:v>41045.503472222219</c:v>
                </c:pt>
                <c:pt idx="225">
                  <c:v>41045.507638888899</c:v>
                </c:pt>
                <c:pt idx="226">
                  <c:v>41045.511805555558</c:v>
                </c:pt>
                <c:pt idx="227">
                  <c:v>41045.515277777769</c:v>
                </c:pt>
                <c:pt idx="228">
                  <c:v>41045.517361111073</c:v>
                </c:pt>
                <c:pt idx="229">
                  <c:v>41045.520833333343</c:v>
                </c:pt>
                <c:pt idx="230">
                  <c:v>41045.524305555547</c:v>
                </c:pt>
                <c:pt idx="231">
                  <c:v>41045.527777777766</c:v>
                </c:pt>
                <c:pt idx="232">
                  <c:v>41045.537499999999</c:v>
                </c:pt>
                <c:pt idx="233">
                  <c:v>41045.579166666597</c:v>
                </c:pt>
                <c:pt idx="234">
                  <c:v>41127.47152777778</c:v>
                </c:pt>
                <c:pt idx="235">
                  <c:v>41134.536111111112</c:v>
                </c:pt>
                <c:pt idx="236">
                  <c:v>41134.593055555553</c:v>
                </c:pt>
                <c:pt idx="237">
                  <c:v>41134.593055555553</c:v>
                </c:pt>
                <c:pt idx="238">
                  <c:v>41134.59652777778</c:v>
                </c:pt>
                <c:pt idx="239">
                  <c:v>41134.601388888877</c:v>
                </c:pt>
                <c:pt idx="240">
                  <c:v>41134.605555555558</c:v>
                </c:pt>
                <c:pt idx="241">
                  <c:v>41134.60833333333</c:v>
                </c:pt>
                <c:pt idx="242">
                  <c:v>41173.609722222223</c:v>
                </c:pt>
                <c:pt idx="243">
                  <c:v>41173.633333333317</c:v>
                </c:pt>
                <c:pt idx="244">
                  <c:v>41173.746527777781</c:v>
                </c:pt>
                <c:pt idx="245">
                  <c:v>41173.88680555555</c:v>
                </c:pt>
                <c:pt idx="246">
                  <c:v>41174.007638888899</c:v>
                </c:pt>
                <c:pt idx="247">
                  <c:v>41174.188194444439</c:v>
                </c:pt>
                <c:pt idx="248">
                  <c:v>41174.331944444442</c:v>
                </c:pt>
                <c:pt idx="249">
                  <c:v>41174.506249999999</c:v>
                </c:pt>
                <c:pt idx="250">
                  <c:v>41174.676388888889</c:v>
                </c:pt>
                <c:pt idx="251">
                  <c:v>41174.844444444439</c:v>
                </c:pt>
                <c:pt idx="252">
                  <c:v>41174.947222222218</c:v>
                </c:pt>
                <c:pt idx="253">
                  <c:v>41174.947222222218</c:v>
                </c:pt>
                <c:pt idx="254">
                  <c:v>41175.191666666571</c:v>
                </c:pt>
                <c:pt idx="255">
                  <c:v>41175.358333333323</c:v>
                </c:pt>
                <c:pt idx="256">
                  <c:v>41175.511111111096</c:v>
                </c:pt>
                <c:pt idx="257">
                  <c:v>41175.740972222222</c:v>
                </c:pt>
                <c:pt idx="258">
                  <c:v>41175.865972222222</c:v>
                </c:pt>
                <c:pt idx="259">
                  <c:v>41176</c:v>
                </c:pt>
                <c:pt idx="260">
                  <c:v>41176.194444444453</c:v>
                </c:pt>
                <c:pt idx="261">
                  <c:v>41176.341666666667</c:v>
                </c:pt>
                <c:pt idx="262">
                  <c:v>41176.490277777768</c:v>
                </c:pt>
                <c:pt idx="263">
                  <c:v>41176.668749999997</c:v>
                </c:pt>
                <c:pt idx="264">
                  <c:v>41176.93263888888</c:v>
                </c:pt>
                <c:pt idx="265">
                  <c:v>41177.081250000003</c:v>
                </c:pt>
                <c:pt idx="266">
                  <c:v>41177.320138888899</c:v>
                </c:pt>
                <c:pt idx="267">
                  <c:v>41177.381944444438</c:v>
                </c:pt>
                <c:pt idx="268">
                  <c:v>41177.521527777782</c:v>
                </c:pt>
                <c:pt idx="269">
                  <c:v>41194.813194444439</c:v>
                </c:pt>
                <c:pt idx="270">
                  <c:v>41194.878472222219</c:v>
                </c:pt>
                <c:pt idx="271">
                  <c:v>41195.020833333343</c:v>
                </c:pt>
                <c:pt idx="272">
                  <c:v>41240.509722222218</c:v>
                </c:pt>
                <c:pt idx="273">
                  <c:v>41545.949305555558</c:v>
                </c:pt>
                <c:pt idx="274">
                  <c:v>41546.061111111041</c:v>
                </c:pt>
                <c:pt idx="275">
                  <c:v>41555.477777777778</c:v>
                </c:pt>
                <c:pt idx="276">
                  <c:v>41555.548611111109</c:v>
                </c:pt>
                <c:pt idx="277">
                  <c:v>41555.702083333323</c:v>
                </c:pt>
                <c:pt idx="278">
                  <c:v>41555.785416666673</c:v>
                </c:pt>
                <c:pt idx="279">
                  <c:v>41555.905555555553</c:v>
                </c:pt>
                <c:pt idx="280">
                  <c:v>41556.194444444453</c:v>
                </c:pt>
                <c:pt idx="281">
                  <c:v>41556.195138888877</c:v>
                </c:pt>
                <c:pt idx="282">
                  <c:v>41556.357638888898</c:v>
                </c:pt>
                <c:pt idx="283">
                  <c:v>41556.5</c:v>
                </c:pt>
                <c:pt idx="284">
                  <c:v>41556.67083333333</c:v>
                </c:pt>
                <c:pt idx="285">
                  <c:v>41556.847222222219</c:v>
                </c:pt>
                <c:pt idx="286">
                  <c:v>41557.010416666657</c:v>
                </c:pt>
                <c:pt idx="287">
                  <c:v>41557.177777777782</c:v>
                </c:pt>
                <c:pt idx="288">
                  <c:v>41557.35555555555</c:v>
                </c:pt>
                <c:pt idx="289">
                  <c:v>41557.477083333317</c:v>
                </c:pt>
                <c:pt idx="290">
                  <c:v>41557.527083333262</c:v>
                </c:pt>
                <c:pt idx="291">
                  <c:v>41557.530555555553</c:v>
                </c:pt>
                <c:pt idx="292">
                  <c:v>41557.530555555553</c:v>
                </c:pt>
                <c:pt idx="293">
                  <c:v>41557.53402777778</c:v>
                </c:pt>
                <c:pt idx="294">
                  <c:v>41557.678472222222</c:v>
                </c:pt>
                <c:pt idx="295">
                  <c:v>41557.859722222223</c:v>
                </c:pt>
                <c:pt idx="296">
                  <c:v>41557.871527777781</c:v>
                </c:pt>
                <c:pt idx="297">
                  <c:v>41558.044444444437</c:v>
                </c:pt>
                <c:pt idx="298">
                  <c:v>41558.295138888883</c:v>
                </c:pt>
                <c:pt idx="299">
                  <c:v>41558.359722222223</c:v>
                </c:pt>
                <c:pt idx="300">
                  <c:v>41558.504861111112</c:v>
                </c:pt>
                <c:pt idx="301">
                  <c:v>41558.699305555492</c:v>
                </c:pt>
                <c:pt idx="302">
                  <c:v>41558.842361111107</c:v>
                </c:pt>
                <c:pt idx="303">
                  <c:v>41558.977083333317</c:v>
                </c:pt>
                <c:pt idx="304">
                  <c:v>41559</c:v>
                </c:pt>
                <c:pt idx="305">
                  <c:v>41559.171527777777</c:v>
                </c:pt>
                <c:pt idx="306">
                  <c:v>41559.358333333323</c:v>
                </c:pt>
                <c:pt idx="307">
                  <c:v>41559.529861111041</c:v>
                </c:pt>
                <c:pt idx="308">
                  <c:v>41582.859722222223</c:v>
                </c:pt>
                <c:pt idx="309">
                  <c:v>41582.940277777772</c:v>
                </c:pt>
                <c:pt idx="310">
                  <c:v>41583.176388888889</c:v>
                </c:pt>
                <c:pt idx="311">
                  <c:v>41583.338194444441</c:v>
                </c:pt>
                <c:pt idx="312">
                  <c:v>41583.53402777778</c:v>
                </c:pt>
                <c:pt idx="313">
                  <c:v>41583.721527777772</c:v>
                </c:pt>
                <c:pt idx="314">
                  <c:v>41583.839583333327</c:v>
                </c:pt>
                <c:pt idx="315">
                  <c:v>41584.047222222223</c:v>
                </c:pt>
                <c:pt idx="316">
                  <c:v>41584.198611111096</c:v>
                </c:pt>
                <c:pt idx="317">
                  <c:v>41584.363194444442</c:v>
                </c:pt>
                <c:pt idx="318">
                  <c:v>41584.487500000003</c:v>
                </c:pt>
                <c:pt idx="319">
                  <c:v>41584.734027777777</c:v>
                </c:pt>
                <c:pt idx="320">
                  <c:v>41584.820833333331</c:v>
                </c:pt>
                <c:pt idx="321">
                  <c:v>41584.824305555558</c:v>
                </c:pt>
                <c:pt idx="322">
                  <c:v>41584.98055555555</c:v>
                </c:pt>
                <c:pt idx="323">
                  <c:v>41585.211111111043</c:v>
                </c:pt>
                <c:pt idx="324">
                  <c:v>41585.337500000001</c:v>
                </c:pt>
                <c:pt idx="325">
                  <c:v>41585.513194444437</c:v>
                </c:pt>
                <c:pt idx="326">
                  <c:v>41585.729166666562</c:v>
                </c:pt>
                <c:pt idx="327">
                  <c:v>41585.888194444502</c:v>
                </c:pt>
                <c:pt idx="328">
                  <c:v>41586.020833333343</c:v>
                </c:pt>
                <c:pt idx="329">
                  <c:v>41586.203472222223</c:v>
                </c:pt>
                <c:pt idx="330">
                  <c:v>41586.333333333343</c:v>
                </c:pt>
                <c:pt idx="331">
                  <c:v>41586.505555555559</c:v>
                </c:pt>
                <c:pt idx="332">
                  <c:v>41674.411111111112</c:v>
                </c:pt>
                <c:pt idx="333">
                  <c:v>41674.462500000001</c:v>
                </c:pt>
                <c:pt idx="334">
                  <c:v>41695.763888888883</c:v>
                </c:pt>
                <c:pt idx="335">
                  <c:v>41695.90902777778</c:v>
                </c:pt>
                <c:pt idx="336">
                  <c:v>41695.90902777778</c:v>
                </c:pt>
                <c:pt idx="337">
                  <c:v>41704.626388888893</c:v>
                </c:pt>
                <c:pt idx="338">
                  <c:v>41717.623611111041</c:v>
                </c:pt>
                <c:pt idx="339">
                  <c:v>41717.624305555553</c:v>
                </c:pt>
                <c:pt idx="340">
                  <c:v>41717.624305555553</c:v>
                </c:pt>
                <c:pt idx="341">
                  <c:v>41717.631944444453</c:v>
                </c:pt>
                <c:pt idx="342">
                  <c:v>41717.631944444453</c:v>
                </c:pt>
                <c:pt idx="343">
                  <c:v>41717.632638888899</c:v>
                </c:pt>
                <c:pt idx="344">
                  <c:v>41717.637499999997</c:v>
                </c:pt>
                <c:pt idx="345">
                  <c:v>41717.641666666597</c:v>
                </c:pt>
                <c:pt idx="346">
                  <c:v>41717.652777777781</c:v>
                </c:pt>
                <c:pt idx="347">
                  <c:v>41717.652777777781</c:v>
                </c:pt>
                <c:pt idx="348">
                  <c:v>41717.65347222222</c:v>
                </c:pt>
                <c:pt idx="349">
                  <c:v>41717.65347222222</c:v>
                </c:pt>
                <c:pt idx="350">
                  <c:v>41717.657638888879</c:v>
                </c:pt>
                <c:pt idx="351">
                  <c:v>41717.663194444453</c:v>
                </c:pt>
                <c:pt idx="352">
                  <c:v>41717.665972222218</c:v>
                </c:pt>
                <c:pt idx="353">
                  <c:v>41717.669444444437</c:v>
                </c:pt>
                <c:pt idx="354">
                  <c:v>41717.674305555563</c:v>
                </c:pt>
                <c:pt idx="355">
                  <c:v>41717.675000000003</c:v>
                </c:pt>
                <c:pt idx="356">
                  <c:v>41717.67708333327</c:v>
                </c:pt>
                <c:pt idx="357">
                  <c:v>41717.68263888888</c:v>
                </c:pt>
                <c:pt idx="358">
                  <c:v>41717.705555555563</c:v>
                </c:pt>
                <c:pt idx="359">
                  <c:v>41717.749305555553</c:v>
                </c:pt>
                <c:pt idx="360">
                  <c:v>41730.69027777778</c:v>
                </c:pt>
                <c:pt idx="361">
                  <c:v>41730.712500000001</c:v>
                </c:pt>
                <c:pt idx="362">
                  <c:v>41730.743055555547</c:v>
                </c:pt>
                <c:pt idx="363">
                  <c:v>41730.761111111024</c:v>
                </c:pt>
                <c:pt idx="364">
                  <c:v>41730.796527777777</c:v>
                </c:pt>
                <c:pt idx="365">
                  <c:v>41730.859027777769</c:v>
                </c:pt>
                <c:pt idx="366">
                  <c:v>41730.922222222223</c:v>
                </c:pt>
                <c:pt idx="367">
                  <c:v>41730.922222222223</c:v>
                </c:pt>
                <c:pt idx="368">
                  <c:v>41730.988194444442</c:v>
                </c:pt>
                <c:pt idx="369">
                  <c:v>41731.082638888882</c:v>
                </c:pt>
                <c:pt idx="370">
                  <c:v>41731.083333333343</c:v>
                </c:pt>
                <c:pt idx="371">
                  <c:v>41731.130555555559</c:v>
                </c:pt>
                <c:pt idx="372">
                  <c:v>41731.130555555559</c:v>
                </c:pt>
                <c:pt idx="373">
                  <c:v>41731.200694444437</c:v>
                </c:pt>
                <c:pt idx="374">
                  <c:v>41731.235416666597</c:v>
                </c:pt>
                <c:pt idx="375">
                  <c:v>41731.346527777772</c:v>
                </c:pt>
                <c:pt idx="376">
                  <c:v>41731.347222222219</c:v>
                </c:pt>
                <c:pt idx="377">
                  <c:v>41731.371527777781</c:v>
                </c:pt>
                <c:pt idx="378">
                  <c:v>41731.402083333327</c:v>
                </c:pt>
                <c:pt idx="379">
                  <c:v>41731.438194444439</c:v>
                </c:pt>
                <c:pt idx="380">
                  <c:v>41731.51666666667</c:v>
                </c:pt>
                <c:pt idx="381">
                  <c:v>41731.517361111073</c:v>
                </c:pt>
                <c:pt idx="382">
                  <c:v>41731.599999999999</c:v>
                </c:pt>
                <c:pt idx="383">
                  <c:v>41731.599999999999</c:v>
                </c:pt>
                <c:pt idx="384">
                  <c:v>41731.652777777781</c:v>
                </c:pt>
                <c:pt idx="385">
                  <c:v>41731.75277777778</c:v>
                </c:pt>
                <c:pt idx="386">
                  <c:v>41731.75277777778</c:v>
                </c:pt>
                <c:pt idx="387">
                  <c:v>41731.75277777778</c:v>
                </c:pt>
                <c:pt idx="388">
                  <c:v>41731.892361111073</c:v>
                </c:pt>
                <c:pt idx="389">
                  <c:v>41731.892361111073</c:v>
                </c:pt>
                <c:pt idx="390">
                  <c:v>41731.929861111043</c:v>
                </c:pt>
                <c:pt idx="391">
                  <c:v>41731.930555555547</c:v>
                </c:pt>
                <c:pt idx="392">
                  <c:v>41731.931250000001</c:v>
                </c:pt>
                <c:pt idx="393">
                  <c:v>41731.972222222219</c:v>
                </c:pt>
                <c:pt idx="394">
                  <c:v>41732.120833333327</c:v>
                </c:pt>
                <c:pt idx="395">
                  <c:v>41732.121527777766</c:v>
                </c:pt>
                <c:pt idx="396">
                  <c:v>41732.121527777766</c:v>
                </c:pt>
                <c:pt idx="397">
                  <c:v>41732.139583333323</c:v>
                </c:pt>
                <c:pt idx="398">
                  <c:v>41732.17083333333</c:v>
                </c:pt>
                <c:pt idx="399">
                  <c:v>41732.220833333333</c:v>
                </c:pt>
                <c:pt idx="400">
                  <c:v>41732.259722222218</c:v>
                </c:pt>
                <c:pt idx="401">
                  <c:v>41732.316666666673</c:v>
                </c:pt>
                <c:pt idx="402">
                  <c:v>41732.345833333333</c:v>
                </c:pt>
                <c:pt idx="403">
                  <c:v>41732.396527777768</c:v>
                </c:pt>
                <c:pt idx="404">
                  <c:v>41732.458333333328</c:v>
                </c:pt>
                <c:pt idx="405">
                  <c:v>41732.467361111041</c:v>
                </c:pt>
                <c:pt idx="406">
                  <c:v>41732.518055555549</c:v>
                </c:pt>
                <c:pt idx="407">
                  <c:v>41732.699999999997</c:v>
                </c:pt>
                <c:pt idx="408">
                  <c:v>41732.918749999997</c:v>
                </c:pt>
                <c:pt idx="409">
                  <c:v>41733.036111111112</c:v>
                </c:pt>
                <c:pt idx="410">
                  <c:v>41733.194444444453</c:v>
                </c:pt>
                <c:pt idx="411">
                  <c:v>41733.363194444442</c:v>
                </c:pt>
                <c:pt idx="412">
                  <c:v>41733.508333333331</c:v>
                </c:pt>
                <c:pt idx="413">
                  <c:v>41733.59652777778</c:v>
                </c:pt>
                <c:pt idx="414">
                  <c:v>41733.845833333333</c:v>
                </c:pt>
                <c:pt idx="415">
                  <c:v>41734.03125</c:v>
                </c:pt>
                <c:pt idx="416">
                  <c:v>41734.260416666591</c:v>
                </c:pt>
                <c:pt idx="417">
                  <c:v>41734.345833333333</c:v>
                </c:pt>
                <c:pt idx="418">
                  <c:v>41734.543749999997</c:v>
                </c:pt>
                <c:pt idx="419">
                  <c:v>41734.763888888883</c:v>
                </c:pt>
                <c:pt idx="420">
                  <c:v>41734.857638888898</c:v>
                </c:pt>
                <c:pt idx="421">
                  <c:v>41735.060416666667</c:v>
                </c:pt>
                <c:pt idx="422">
                  <c:v>41735.271527777782</c:v>
                </c:pt>
                <c:pt idx="423">
                  <c:v>41735.302083333343</c:v>
                </c:pt>
                <c:pt idx="424">
                  <c:v>41735.472222222219</c:v>
                </c:pt>
                <c:pt idx="425">
                  <c:v>41735.678472222222</c:v>
                </c:pt>
                <c:pt idx="426">
                  <c:v>41735.863194444442</c:v>
                </c:pt>
                <c:pt idx="427">
                  <c:v>41736.06527777778</c:v>
                </c:pt>
                <c:pt idx="428">
                  <c:v>41736.215277777781</c:v>
                </c:pt>
                <c:pt idx="429">
                  <c:v>41736.322222222218</c:v>
                </c:pt>
                <c:pt idx="430">
                  <c:v>41736.475694444438</c:v>
                </c:pt>
                <c:pt idx="431">
                  <c:v>41736.50277777778</c:v>
                </c:pt>
                <c:pt idx="432">
                  <c:v>41736.505555555559</c:v>
                </c:pt>
                <c:pt idx="433">
                  <c:v>41736.506249999999</c:v>
                </c:pt>
                <c:pt idx="434">
                  <c:v>41736.506944444438</c:v>
                </c:pt>
                <c:pt idx="435">
                  <c:v>41736.51458333333</c:v>
                </c:pt>
                <c:pt idx="436">
                  <c:v>41736.681250000001</c:v>
                </c:pt>
                <c:pt idx="437">
                  <c:v>41736.861111111073</c:v>
                </c:pt>
                <c:pt idx="438">
                  <c:v>41737.027083333262</c:v>
                </c:pt>
                <c:pt idx="439">
                  <c:v>41737.286805555559</c:v>
                </c:pt>
                <c:pt idx="440">
                  <c:v>41737.331944444442</c:v>
                </c:pt>
                <c:pt idx="441">
                  <c:v>41737.498611111107</c:v>
                </c:pt>
                <c:pt idx="442">
                  <c:v>41737.698611111096</c:v>
                </c:pt>
                <c:pt idx="443">
                  <c:v>41737.821527777778</c:v>
                </c:pt>
                <c:pt idx="444">
                  <c:v>41738.16111111104</c:v>
                </c:pt>
                <c:pt idx="445">
                  <c:v>41738.300694444442</c:v>
                </c:pt>
                <c:pt idx="446">
                  <c:v>41738.315277777772</c:v>
                </c:pt>
                <c:pt idx="447">
                  <c:v>41759.37222222222</c:v>
                </c:pt>
                <c:pt idx="448">
                  <c:v>41759.431250000001</c:v>
                </c:pt>
                <c:pt idx="449">
                  <c:v>41759.438888888879</c:v>
                </c:pt>
                <c:pt idx="450">
                  <c:v>41759.449999999997</c:v>
                </c:pt>
                <c:pt idx="451">
                  <c:v>41759.45416666667</c:v>
                </c:pt>
                <c:pt idx="452">
                  <c:v>41759.477777777778</c:v>
                </c:pt>
                <c:pt idx="453">
                  <c:v>41759.494444444441</c:v>
                </c:pt>
                <c:pt idx="454">
                  <c:v>41831.41805555555</c:v>
                </c:pt>
                <c:pt idx="455">
                  <c:v>41831.443749999999</c:v>
                </c:pt>
                <c:pt idx="456">
                  <c:v>42088.83888888888</c:v>
                </c:pt>
                <c:pt idx="457">
                  <c:v>42146.569444444453</c:v>
                </c:pt>
                <c:pt idx="458">
                  <c:v>42163.512499999997</c:v>
                </c:pt>
                <c:pt idx="459">
                  <c:v>42163.618750000001</c:v>
                </c:pt>
                <c:pt idx="460">
                  <c:v>42163.618750000001</c:v>
                </c:pt>
                <c:pt idx="461">
                  <c:v>42216.621527777766</c:v>
                </c:pt>
                <c:pt idx="462">
                  <c:v>42216.630555555559</c:v>
                </c:pt>
                <c:pt idx="463">
                  <c:v>42216.643750000003</c:v>
                </c:pt>
                <c:pt idx="464">
                  <c:v>42216.689583333333</c:v>
                </c:pt>
                <c:pt idx="465">
                  <c:v>42257.431944444441</c:v>
                </c:pt>
                <c:pt idx="466">
                  <c:v>42318.511805555558</c:v>
                </c:pt>
                <c:pt idx="467">
                  <c:v>42318.558333333327</c:v>
                </c:pt>
                <c:pt idx="468">
                  <c:v>42318.561805555553</c:v>
                </c:pt>
                <c:pt idx="469">
                  <c:v>42318.570138888899</c:v>
                </c:pt>
                <c:pt idx="470">
                  <c:v>42318.570138888899</c:v>
                </c:pt>
                <c:pt idx="471">
                  <c:v>42318.577083333323</c:v>
                </c:pt>
                <c:pt idx="472">
                  <c:v>42318.578472222223</c:v>
                </c:pt>
                <c:pt idx="473">
                  <c:v>42318.578472222223</c:v>
                </c:pt>
                <c:pt idx="474">
                  <c:v>42341.554861111108</c:v>
                </c:pt>
                <c:pt idx="475">
                  <c:v>42388.477083333317</c:v>
                </c:pt>
                <c:pt idx="476">
                  <c:v>42388.581250000003</c:v>
                </c:pt>
                <c:pt idx="477">
                  <c:v>42388.751388888893</c:v>
                </c:pt>
                <c:pt idx="478">
                  <c:v>42388.75277777778</c:v>
                </c:pt>
                <c:pt idx="479">
                  <c:v>42447.560416666667</c:v>
                </c:pt>
                <c:pt idx="480">
                  <c:v>42459.304166666669</c:v>
                </c:pt>
                <c:pt idx="481">
                  <c:v>42459.407638888879</c:v>
                </c:pt>
                <c:pt idx="482">
                  <c:v>42459.41805555555</c:v>
                </c:pt>
                <c:pt idx="483">
                  <c:v>42459.41805555555</c:v>
                </c:pt>
                <c:pt idx="484">
                  <c:v>42459.418749999997</c:v>
                </c:pt>
                <c:pt idx="485">
                  <c:v>42459.418749999997</c:v>
                </c:pt>
                <c:pt idx="486">
                  <c:v>42459.418749999997</c:v>
                </c:pt>
                <c:pt idx="487">
                  <c:v>42459.418749999997</c:v>
                </c:pt>
                <c:pt idx="488">
                  <c:v>42459.419444444437</c:v>
                </c:pt>
                <c:pt idx="489">
                  <c:v>42459.419444444437</c:v>
                </c:pt>
                <c:pt idx="490">
                  <c:v>42459.43472222222</c:v>
                </c:pt>
                <c:pt idx="491">
                  <c:v>42459.435416666667</c:v>
                </c:pt>
                <c:pt idx="492">
                  <c:v>42459.435416666667</c:v>
                </c:pt>
                <c:pt idx="493">
                  <c:v>42459.435416666667</c:v>
                </c:pt>
                <c:pt idx="494">
                  <c:v>42459.4375</c:v>
                </c:pt>
                <c:pt idx="495">
                  <c:v>42459.440972222219</c:v>
                </c:pt>
                <c:pt idx="496">
                  <c:v>42459.444444444438</c:v>
                </c:pt>
                <c:pt idx="497">
                  <c:v>42459.447916666657</c:v>
                </c:pt>
                <c:pt idx="498">
                  <c:v>42459.48541666667</c:v>
                </c:pt>
                <c:pt idx="499">
                  <c:v>42459.486111111109</c:v>
                </c:pt>
                <c:pt idx="500">
                  <c:v>42459.51458333333</c:v>
                </c:pt>
                <c:pt idx="501">
                  <c:v>42459.51458333333</c:v>
                </c:pt>
                <c:pt idx="502">
                  <c:v>42459.515277777769</c:v>
                </c:pt>
                <c:pt idx="503">
                  <c:v>42459.60833333333</c:v>
                </c:pt>
                <c:pt idx="504">
                  <c:v>42459.60833333333</c:v>
                </c:pt>
                <c:pt idx="505">
                  <c:v>42459.688888888879</c:v>
                </c:pt>
                <c:pt idx="506">
                  <c:v>42459.863888888889</c:v>
                </c:pt>
                <c:pt idx="507">
                  <c:v>42460.011111111096</c:v>
                </c:pt>
                <c:pt idx="508">
                  <c:v>42460.162499999999</c:v>
                </c:pt>
                <c:pt idx="509">
                  <c:v>42460.313194444439</c:v>
                </c:pt>
                <c:pt idx="510">
                  <c:v>42578.702777777777</c:v>
                </c:pt>
                <c:pt idx="511">
                  <c:v>42578.793055555492</c:v>
                </c:pt>
                <c:pt idx="512">
                  <c:v>42578.914583333331</c:v>
                </c:pt>
                <c:pt idx="513">
                  <c:v>42578.935416666667</c:v>
                </c:pt>
                <c:pt idx="514">
                  <c:v>42579.024305555547</c:v>
                </c:pt>
                <c:pt idx="515">
                  <c:v>42579.252083333333</c:v>
                </c:pt>
                <c:pt idx="516">
                  <c:v>42579.359027777769</c:v>
                </c:pt>
                <c:pt idx="517">
                  <c:v>42579.496527777781</c:v>
                </c:pt>
                <c:pt idx="518">
                  <c:v>42579.755555555559</c:v>
                </c:pt>
                <c:pt idx="519">
                  <c:v>42579.859027777769</c:v>
                </c:pt>
                <c:pt idx="520">
                  <c:v>42580.011111111096</c:v>
                </c:pt>
                <c:pt idx="521">
                  <c:v>42580.225694444453</c:v>
                </c:pt>
                <c:pt idx="522">
                  <c:v>42580.350694444503</c:v>
                </c:pt>
                <c:pt idx="523">
                  <c:v>42580.876388888879</c:v>
                </c:pt>
                <c:pt idx="524">
                  <c:v>42581.027777777766</c:v>
                </c:pt>
                <c:pt idx="525">
                  <c:v>42581.237500000003</c:v>
                </c:pt>
                <c:pt idx="526">
                  <c:v>42581.37013888888</c:v>
                </c:pt>
                <c:pt idx="527">
                  <c:v>42581.515972222223</c:v>
                </c:pt>
                <c:pt idx="528">
                  <c:v>42581.703472222223</c:v>
                </c:pt>
                <c:pt idx="529">
                  <c:v>42581.967361111041</c:v>
                </c:pt>
                <c:pt idx="530">
                  <c:v>42582.02916666658</c:v>
                </c:pt>
                <c:pt idx="531">
                  <c:v>42582.235416666597</c:v>
                </c:pt>
                <c:pt idx="532">
                  <c:v>42582.368750000001</c:v>
                </c:pt>
                <c:pt idx="533">
                  <c:v>42582.536111111112</c:v>
                </c:pt>
                <c:pt idx="534">
                  <c:v>42582.541666666591</c:v>
                </c:pt>
                <c:pt idx="535">
                  <c:v>42582.541666666591</c:v>
                </c:pt>
                <c:pt idx="536">
                  <c:v>42582.541666666591</c:v>
                </c:pt>
                <c:pt idx="537">
                  <c:v>42582.542361111096</c:v>
                </c:pt>
                <c:pt idx="538">
                  <c:v>42582.543749999997</c:v>
                </c:pt>
                <c:pt idx="539">
                  <c:v>42582.565972222219</c:v>
                </c:pt>
                <c:pt idx="540">
                  <c:v>42582.565972222219</c:v>
                </c:pt>
                <c:pt idx="541">
                  <c:v>42582.565972222219</c:v>
                </c:pt>
                <c:pt idx="542">
                  <c:v>42582.565972222219</c:v>
                </c:pt>
                <c:pt idx="543">
                  <c:v>42582.565972222219</c:v>
                </c:pt>
                <c:pt idx="544">
                  <c:v>42582.566666666673</c:v>
                </c:pt>
                <c:pt idx="545">
                  <c:v>42582.570138888899</c:v>
                </c:pt>
                <c:pt idx="546">
                  <c:v>42582.571527777778</c:v>
                </c:pt>
                <c:pt idx="547">
                  <c:v>42582.575694444437</c:v>
                </c:pt>
                <c:pt idx="548">
                  <c:v>42582.578472222223</c:v>
                </c:pt>
                <c:pt idx="549">
                  <c:v>42582.584027777768</c:v>
                </c:pt>
                <c:pt idx="550">
                  <c:v>42582.599305555523</c:v>
                </c:pt>
                <c:pt idx="551">
                  <c:v>42582.743749999987</c:v>
                </c:pt>
                <c:pt idx="552">
                  <c:v>42582.743749999987</c:v>
                </c:pt>
                <c:pt idx="553">
                  <c:v>42582.744444444441</c:v>
                </c:pt>
                <c:pt idx="554">
                  <c:v>42582.745138888888</c:v>
                </c:pt>
                <c:pt idx="555">
                  <c:v>42582.745833333327</c:v>
                </c:pt>
                <c:pt idx="556">
                  <c:v>42582.746527777781</c:v>
                </c:pt>
                <c:pt idx="557">
                  <c:v>42582.835416666669</c:v>
                </c:pt>
                <c:pt idx="558">
                  <c:v>42583.02847222222</c:v>
                </c:pt>
                <c:pt idx="559">
                  <c:v>42583.23958333327</c:v>
                </c:pt>
                <c:pt idx="560">
                  <c:v>42583.309027777781</c:v>
                </c:pt>
                <c:pt idx="561">
                  <c:v>42583.493055555547</c:v>
                </c:pt>
                <c:pt idx="562">
                  <c:v>42641.555555555547</c:v>
                </c:pt>
                <c:pt idx="563">
                  <c:v>42647.738194444442</c:v>
                </c:pt>
                <c:pt idx="564">
                  <c:v>42647.859027777769</c:v>
                </c:pt>
                <c:pt idx="565">
                  <c:v>42648.171527777777</c:v>
                </c:pt>
                <c:pt idx="566">
                  <c:v>42657.477777777778</c:v>
                </c:pt>
                <c:pt idx="567">
                  <c:v>42657.736111111073</c:v>
                </c:pt>
                <c:pt idx="568">
                  <c:v>42657.737500000003</c:v>
                </c:pt>
                <c:pt idx="569">
                  <c:v>42657.738194444442</c:v>
                </c:pt>
                <c:pt idx="570">
                  <c:v>42657.738888888889</c:v>
                </c:pt>
                <c:pt idx="571">
                  <c:v>42657.73958333327</c:v>
                </c:pt>
                <c:pt idx="572">
                  <c:v>42657.770833333343</c:v>
                </c:pt>
                <c:pt idx="573">
                  <c:v>42657.822222222218</c:v>
                </c:pt>
                <c:pt idx="574">
                  <c:v>42657.98055555555</c:v>
                </c:pt>
                <c:pt idx="575">
                  <c:v>42658.188194444439</c:v>
                </c:pt>
                <c:pt idx="576">
                  <c:v>42658.372916666667</c:v>
                </c:pt>
                <c:pt idx="577">
                  <c:v>42658.524305555547</c:v>
                </c:pt>
                <c:pt idx="578">
                  <c:v>42658.702083333323</c:v>
                </c:pt>
                <c:pt idx="579">
                  <c:v>42658.816666666673</c:v>
                </c:pt>
                <c:pt idx="580">
                  <c:v>42658.982638888898</c:v>
                </c:pt>
                <c:pt idx="581">
                  <c:v>42659.137499999997</c:v>
                </c:pt>
                <c:pt idx="582">
                  <c:v>42659.348611111112</c:v>
                </c:pt>
                <c:pt idx="583">
                  <c:v>42659.532638888879</c:v>
                </c:pt>
                <c:pt idx="584">
                  <c:v>42659.708333333343</c:v>
                </c:pt>
                <c:pt idx="585">
                  <c:v>42659.822222222218</c:v>
                </c:pt>
                <c:pt idx="586">
                  <c:v>42659.982638888898</c:v>
                </c:pt>
                <c:pt idx="587">
                  <c:v>42660.213888888888</c:v>
                </c:pt>
                <c:pt idx="588">
                  <c:v>42660.323611111096</c:v>
                </c:pt>
                <c:pt idx="589">
                  <c:v>42660.525694444441</c:v>
                </c:pt>
                <c:pt idx="590">
                  <c:v>42660.704166666597</c:v>
                </c:pt>
                <c:pt idx="591">
                  <c:v>42660.829861111073</c:v>
                </c:pt>
                <c:pt idx="592">
                  <c:v>42660.990972222222</c:v>
                </c:pt>
                <c:pt idx="593">
                  <c:v>42661.188194444439</c:v>
                </c:pt>
                <c:pt idx="594">
                  <c:v>42661.345138888879</c:v>
                </c:pt>
                <c:pt idx="595">
                  <c:v>42661.523611111043</c:v>
                </c:pt>
                <c:pt idx="596">
                  <c:v>42661.710416666669</c:v>
                </c:pt>
                <c:pt idx="597">
                  <c:v>42788.46597222222</c:v>
                </c:pt>
                <c:pt idx="598">
                  <c:v>42788.606249999997</c:v>
                </c:pt>
                <c:pt idx="599">
                  <c:v>42788.615277777768</c:v>
                </c:pt>
                <c:pt idx="600">
                  <c:v>42788.788194444438</c:v>
                </c:pt>
                <c:pt idx="601">
                  <c:v>42803.538888888899</c:v>
                </c:pt>
                <c:pt idx="602">
                  <c:v>42803.558333333327</c:v>
                </c:pt>
                <c:pt idx="603">
                  <c:v>42803.570138888899</c:v>
                </c:pt>
                <c:pt idx="604">
                  <c:v>42803.588194444441</c:v>
                </c:pt>
                <c:pt idx="605">
                  <c:v>42803.674305555563</c:v>
                </c:pt>
                <c:pt idx="606">
                  <c:v>42803.715277777781</c:v>
                </c:pt>
                <c:pt idx="607">
                  <c:v>42803.765972222223</c:v>
                </c:pt>
                <c:pt idx="608">
                  <c:v>42803.878472222219</c:v>
                </c:pt>
                <c:pt idx="609">
                  <c:v>42803.881249999999</c:v>
                </c:pt>
                <c:pt idx="610">
                  <c:v>42804.002083333333</c:v>
                </c:pt>
                <c:pt idx="611">
                  <c:v>42804.195833333317</c:v>
                </c:pt>
                <c:pt idx="612">
                  <c:v>42804.336111111108</c:v>
                </c:pt>
                <c:pt idx="613">
                  <c:v>42804.563888888893</c:v>
                </c:pt>
                <c:pt idx="614">
                  <c:v>42804.709027777782</c:v>
                </c:pt>
                <c:pt idx="615">
                  <c:v>42804.835416666669</c:v>
                </c:pt>
                <c:pt idx="616">
                  <c:v>42805.025694444441</c:v>
                </c:pt>
                <c:pt idx="617">
                  <c:v>42805.229861111024</c:v>
                </c:pt>
                <c:pt idx="618">
                  <c:v>42805.317361111112</c:v>
                </c:pt>
                <c:pt idx="619">
                  <c:v>42805.534722222219</c:v>
                </c:pt>
                <c:pt idx="620">
                  <c:v>42805.670138888898</c:v>
                </c:pt>
                <c:pt idx="621">
                  <c:v>42805.865277777768</c:v>
                </c:pt>
                <c:pt idx="622">
                  <c:v>42806.013194444437</c:v>
                </c:pt>
                <c:pt idx="623">
                  <c:v>42806.226388888877</c:v>
                </c:pt>
                <c:pt idx="624">
                  <c:v>42806.368750000001</c:v>
                </c:pt>
                <c:pt idx="625">
                  <c:v>42806.714583333327</c:v>
                </c:pt>
                <c:pt idx="626">
                  <c:v>42806.715277777781</c:v>
                </c:pt>
                <c:pt idx="627">
                  <c:v>42806.915277777771</c:v>
                </c:pt>
                <c:pt idx="628">
                  <c:v>42806.998611111107</c:v>
                </c:pt>
                <c:pt idx="629">
                  <c:v>42807.213194444441</c:v>
                </c:pt>
                <c:pt idx="630">
                  <c:v>42807.33888888888</c:v>
                </c:pt>
                <c:pt idx="631">
                  <c:v>42807.536805555559</c:v>
                </c:pt>
                <c:pt idx="632">
                  <c:v>42807.714583333327</c:v>
                </c:pt>
                <c:pt idx="633">
                  <c:v>42807.817361111112</c:v>
                </c:pt>
                <c:pt idx="634">
                  <c:v>42808.058333333327</c:v>
                </c:pt>
                <c:pt idx="635">
                  <c:v>42808.238888888889</c:v>
                </c:pt>
                <c:pt idx="636">
                  <c:v>42808.365972222222</c:v>
                </c:pt>
                <c:pt idx="637">
                  <c:v>42808.520833333343</c:v>
                </c:pt>
                <c:pt idx="638">
                  <c:v>42808.708333333343</c:v>
                </c:pt>
                <c:pt idx="639">
                  <c:v>42808.856249999997</c:v>
                </c:pt>
                <c:pt idx="640">
                  <c:v>42809.005555555559</c:v>
                </c:pt>
                <c:pt idx="641">
                  <c:v>42809.238194444442</c:v>
                </c:pt>
                <c:pt idx="642">
                  <c:v>42809.375</c:v>
                </c:pt>
                <c:pt idx="643">
                  <c:v>42809.52916666658</c:v>
                </c:pt>
                <c:pt idx="644">
                  <c:v>42809.65625</c:v>
                </c:pt>
                <c:pt idx="645">
                  <c:v>42809.834027777768</c:v>
                </c:pt>
                <c:pt idx="646">
                  <c:v>42810.083333333343</c:v>
                </c:pt>
                <c:pt idx="647">
                  <c:v>42810.177777777782</c:v>
                </c:pt>
                <c:pt idx="648">
                  <c:v>42810.354166666657</c:v>
                </c:pt>
                <c:pt idx="649">
                  <c:v>42810.527777777766</c:v>
                </c:pt>
                <c:pt idx="650">
                  <c:v>42810.724305555523</c:v>
                </c:pt>
                <c:pt idx="651">
                  <c:v>42810.911805555559</c:v>
                </c:pt>
                <c:pt idx="652">
                  <c:v>42811.02847222222</c:v>
                </c:pt>
                <c:pt idx="653">
                  <c:v>42811.266666666597</c:v>
                </c:pt>
                <c:pt idx="654">
                  <c:v>42811.377083333333</c:v>
                </c:pt>
                <c:pt idx="655">
                  <c:v>42811.568749999999</c:v>
                </c:pt>
                <c:pt idx="656">
                  <c:v>42833.605555555558</c:v>
                </c:pt>
                <c:pt idx="657">
                  <c:v>42833.6875</c:v>
                </c:pt>
                <c:pt idx="658">
                  <c:v>42833.716666666667</c:v>
                </c:pt>
                <c:pt idx="659">
                  <c:v>42833.813888888879</c:v>
                </c:pt>
                <c:pt idx="660">
                  <c:v>42851.458333333328</c:v>
                </c:pt>
                <c:pt idx="661">
                  <c:v>42955.275000000001</c:v>
                </c:pt>
                <c:pt idx="662">
                  <c:v>42955.413194444438</c:v>
                </c:pt>
                <c:pt idx="663">
                  <c:v>42955.413888888899</c:v>
                </c:pt>
                <c:pt idx="664">
                  <c:v>42955.429861111043</c:v>
                </c:pt>
                <c:pt idx="665">
                  <c:v>42955.430555555547</c:v>
                </c:pt>
                <c:pt idx="666">
                  <c:v>42955.431250000001</c:v>
                </c:pt>
                <c:pt idx="667">
                  <c:v>42955.447222222218</c:v>
                </c:pt>
                <c:pt idx="668">
                  <c:v>42955.455555555549</c:v>
                </c:pt>
                <c:pt idx="669">
                  <c:v>42955.46597222222</c:v>
                </c:pt>
                <c:pt idx="670">
                  <c:v>42955.484027777769</c:v>
                </c:pt>
                <c:pt idx="671">
                  <c:v>42955.643055555563</c:v>
                </c:pt>
                <c:pt idx="672">
                  <c:v>42955.824999999997</c:v>
                </c:pt>
                <c:pt idx="673">
                  <c:v>42955.981944444437</c:v>
                </c:pt>
                <c:pt idx="674">
                  <c:v>42956.206944444442</c:v>
                </c:pt>
                <c:pt idx="675">
                  <c:v>42956.323611111096</c:v>
                </c:pt>
                <c:pt idx="676">
                  <c:v>42956.484027777769</c:v>
                </c:pt>
                <c:pt idx="677">
                  <c:v>42956.644444444442</c:v>
                </c:pt>
                <c:pt idx="678">
                  <c:v>42956.8125</c:v>
                </c:pt>
                <c:pt idx="679">
                  <c:v>42956.970138888879</c:v>
                </c:pt>
                <c:pt idx="680">
                  <c:v>42957.174305555563</c:v>
                </c:pt>
                <c:pt idx="681">
                  <c:v>42957.178472222222</c:v>
                </c:pt>
                <c:pt idx="682">
                  <c:v>42957.305555555547</c:v>
                </c:pt>
                <c:pt idx="683">
                  <c:v>42957.506249999999</c:v>
                </c:pt>
              </c:numCache>
            </c:numRef>
          </c:xVal>
          <c:yVal>
            <c:numRef>
              <c:f>Sheet1!$B$2:$B$685</c:f>
              <c:numCache>
                <c:formatCode>General</c:formatCode>
                <c:ptCount val="684"/>
                <c:pt idx="0">
                  <c:v>87</c:v>
                </c:pt>
                <c:pt idx="1">
                  <c:v>60</c:v>
                </c:pt>
                <c:pt idx="2">
                  <c:v>60</c:v>
                </c:pt>
                <c:pt idx="3">
                  <c:v>59</c:v>
                </c:pt>
                <c:pt idx="4">
                  <c:v>65</c:v>
                </c:pt>
                <c:pt idx="5">
                  <c:v>76</c:v>
                </c:pt>
                <c:pt idx="6">
                  <c:v>81</c:v>
                </c:pt>
                <c:pt idx="7">
                  <c:v>55</c:v>
                </c:pt>
                <c:pt idx="8">
                  <c:v>81</c:v>
                </c:pt>
                <c:pt idx="9">
                  <c:v>88</c:v>
                </c:pt>
                <c:pt idx="10">
                  <c:v>82</c:v>
                </c:pt>
                <c:pt idx="11">
                  <c:v>68</c:v>
                </c:pt>
                <c:pt idx="12">
                  <c:v>71</c:v>
                </c:pt>
                <c:pt idx="13">
                  <c:v>56</c:v>
                </c:pt>
                <c:pt idx="14">
                  <c:v>74</c:v>
                </c:pt>
                <c:pt idx="15">
                  <c:v>77</c:v>
                </c:pt>
                <c:pt idx="16">
                  <c:v>88</c:v>
                </c:pt>
                <c:pt idx="17">
                  <c:v>92</c:v>
                </c:pt>
                <c:pt idx="18">
                  <c:v>86</c:v>
                </c:pt>
                <c:pt idx="19">
                  <c:v>80</c:v>
                </c:pt>
                <c:pt idx="20">
                  <c:v>87</c:v>
                </c:pt>
                <c:pt idx="21">
                  <c:v>66</c:v>
                </c:pt>
                <c:pt idx="22">
                  <c:v>58</c:v>
                </c:pt>
                <c:pt idx="23">
                  <c:v>69</c:v>
                </c:pt>
                <c:pt idx="24">
                  <c:v>57</c:v>
                </c:pt>
                <c:pt idx="25">
                  <c:v>47</c:v>
                </c:pt>
                <c:pt idx="26">
                  <c:v>66</c:v>
                </c:pt>
                <c:pt idx="27">
                  <c:v>63</c:v>
                </c:pt>
                <c:pt idx="28">
                  <c:v>58</c:v>
                </c:pt>
                <c:pt idx="29">
                  <c:v>59</c:v>
                </c:pt>
                <c:pt idx="30">
                  <c:v>58</c:v>
                </c:pt>
                <c:pt idx="31">
                  <c:v>82</c:v>
                </c:pt>
                <c:pt idx="32">
                  <c:v>58</c:v>
                </c:pt>
                <c:pt idx="33">
                  <c:v>58</c:v>
                </c:pt>
                <c:pt idx="34">
                  <c:v>75</c:v>
                </c:pt>
                <c:pt idx="35">
                  <c:v>60</c:v>
                </c:pt>
                <c:pt idx="36">
                  <c:v>85</c:v>
                </c:pt>
                <c:pt idx="37">
                  <c:v>84</c:v>
                </c:pt>
                <c:pt idx="38">
                  <c:v>64</c:v>
                </c:pt>
                <c:pt idx="39">
                  <c:v>72</c:v>
                </c:pt>
                <c:pt idx="40">
                  <c:v>76</c:v>
                </c:pt>
                <c:pt idx="41">
                  <c:v>75</c:v>
                </c:pt>
                <c:pt idx="42">
                  <c:v>84</c:v>
                </c:pt>
                <c:pt idx="43">
                  <c:v>71</c:v>
                </c:pt>
                <c:pt idx="44">
                  <c:v>73</c:v>
                </c:pt>
                <c:pt idx="45">
                  <c:v>50</c:v>
                </c:pt>
                <c:pt idx="46">
                  <c:v>57</c:v>
                </c:pt>
                <c:pt idx="47">
                  <c:v>84</c:v>
                </c:pt>
                <c:pt idx="48">
                  <c:v>82</c:v>
                </c:pt>
                <c:pt idx="49">
                  <c:v>81</c:v>
                </c:pt>
                <c:pt idx="50">
                  <c:v>72</c:v>
                </c:pt>
                <c:pt idx="51">
                  <c:v>64</c:v>
                </c:pt>
                <c:pt idx="52">
                  <c:v>55</c:v>
                </c:pt>
                <c:pt idx="53">
                  <c:v>70</c:v>
                </c:pt>
                <c:pt idx="54">
                  <c:v>56</c:v>
                </c:pt>
                <c:pt idx="55">
                  <c:v>56</c:v>
                </c:pt>
                <c:pt idx="56">
                  <c:v>52</c:v>
                </c:pt>
                <c:pt idx="57">
                  <c:v>43</c:v>
                </c:pt>
                <c:pt idx="58">
                  <c:v>43</c:v>
                </c:pt>
                <c:pt idx="59">
                  <c:v>47</c:v>
                </c:pt>
                <c:pt idx="60">
                  <c:v>50</c:v>
                </c:pt>
                <c:pt idx="61">
                  <c:v>50</c:v>
                </c:pt>
                <c:pt idx="62">
                  <c:v>54</c:v>
                </c:pt>
                <c:pt idx="63">
                  <c:v>53</c:v>
                </c:pt>
                <c:pt idx="64">
                  <c:v>51</c:v>
                </c:pt>
                <c:pt idx="65">
                  <c:v>82</c:v>
                </c:pt>
                <c:pt idx="66">
                  <c:v>49</c:v>
                </c:pt>
                <c:pt idx="67">
                  <c:v>53</c:v>
                </c:pt>
                <c:pt idx="68">
                  <c:v>52</c:v>
                </c:pt>
                <c:pt idx="69">
                  <c:v>54</c:v>
                </c:pt>
                <c:pt idx="70">
                  <c:v>59</c:v>
                </c:pt>
                <c:pt idx="71">
                  <c:v>57</c:v>
                </c:pt>
                <c:pt idx="72">
                  <c:v>58</c:v>
                </c:pt>
                <c:pt idx="73">
                  <c:v>57</c:v>
                </c:pt>
                <c:pt idx="74">
                  <c:v>58</c:v>
                </c:pt>
                <c:pt idx="75">
                  <c:v>55</c:v>
                </c:pt>
                <c:pt idx="76">
                  <c:v>57</c:v>
                </c:pt>
                <c:pt idx="77">
                  <c:v>83</c:v>
                </c:pt>
                <c:pt idx="78">
                  <c:v>62</c:v>
                </c:pt>
                <c:pt idx="79">
                  <c:v>48</c:v>
                </c:pt>
                <c:pt idx="80">
                  <c:v>80</c:v>
                </c:pt>
                <c:pt idx="81">
                  <c:v>61</c:v>
                </c:pt>
                <c:pt idx="82">
                  <c:v>54</c:v>
                </c:pt>
                <c:pt idx="83">
                  <c:v>50</c:v>
                </c:pt>
                <c:pt idx="84">
                  <c:v>53</c:v>
                </c:pt>
                <c:pt idx="85">
                  <c:v>53</c:v>
                </c:pt>
                <c:pt idx="86">
                  <c:v>37</c:v>
                </c:pt>
                <c:pt idx="87">
                  <c:v>58</c:v>
                </c:pt>
                <c:pt idx="88">
                  <c:v>62</c:v>
                </c:pt>
                <c:pt idx="89">
                  <c:v>68</c:v>
                </c:pt>
                <c:pt idx="90">
                  <c:v>55</c:v>
                </c:pt>
                <c:pt idx="91">
                  <c:v>60</c:v>
                </c:pt>
                <c:pt idx="92">
                  <c:v>77</c:v>
                </c:pt>
                <c:pt idx="93">
                  <c:v>63</c:v>
                </c:pt>
                <c:pt idx="94">
                  <c:v>93</c:v>
                </c:pt>
                <c:pt idx="95">
                  <c:v>88</c:v>
                </c:pt>
                <c:pt idx="96">
                  <c:v>71</c:v>
                </c:pt>
                <c:pt idx="97">
                  <c:v>65</c:v>
                </c:pt>
                <c:pt idx="98">
                  <c:v>66</c:v>
                </c:pt>
                <c:pt idx="99">
                  <c:v>64</c:v>
                </c:pt>
                <c:pt idx="100">
                  <c:v>62</c:v>
                </c:pt>
                <c:pt idx="101">
                  <c:v>63</c:v>
                </c:pt>
                <c:pt idx="102">
                  <c:v>69</c:v>
                </c:pt>
                <c:pt idx="103">
                  <c:v>64</c:v>
                </c:pt>
                <c:pt idx="104">
                  <c:v>69</c:v>
                </c:pt>
                <c:pt idx="105">
                  <c:v>72</c:v>
                </c:pt>
                <c:pt idx="106">
                  <c:v>73</c:v>
                </c:pt>
                <c:pt idx="107">
                  <c:v>75</c:v>
                </c:pt>
                <c:pt idx="108">
                  <c:v>78</c:v>
                </c:pt>
                <c:pt idx="109">
                  <c:v>67</c:v>
                </c:pt>
                <c:pt idx="110">
                  <c:v>74</c:v>
                </c:pt>
                <c:pt idx="111">
                  <c:v>89</c:v>
                </c:pt>
                <c:pt idx="112">
                  <c:v>73</c:v>
                </c:pt>
                <c:pt idx="113">
                  <c:v>68</c:v>
                </c:pt>
                <c:pt idx="114">
                  <c:v>67</c:v>
                </c:pt>
                <c:pt idx="115">
                  <c:v>91</c:v>
                </c:pt>
                <c:pt idx="116">
                  <c:v>85</c:v>
                </c:pt>
                <c:pt idx="117">
                  <c:v>62</c:v>
                </c:pt>
                <c:pt idx="118">
                  <c:v>56</c:v>
                </c:pt>
                <c:pt idx="119">
                  <c:v>85</c:v>
                </c:pt>
                <c:pt idx="120">
                  <c:v>78</c:v>
                </c:pt>
                <c:pt idx="121">
                  <c:v>82</c:v>
                </c:pt>
                <c:pt idx="122">
                  <c:v>76</c:v>
                </c:pt>
                <c:pt idx="123">
                  <c:v>58</c:v>
                </c:pt>
                <c:pt idx="124">
                  <c:v>78</c:v>
                </c:pt>
                <c:pt idx="125">
                  <c:v>60</c:v>
                </c:pt>
                <c:pt idx="126">
                  <c:v>96</c:v>
                </c:pt>
                <c:pt idx="127">
                  <c:v>72</c:v>
                </c:pt>
                <c:pt idx="128">
                  <c:v>78</c:v>
                </c:pt>
                <c:pt idx="129">
                  <c:v>48</c:v>
                </c:pt>
                <c:pt idx="130">
                  <c:v>57</c:v>
                </c:pt>
                <c:pt idx="131">
                  <c:v>62</c:v>
                </c:pt>
                <c:pt idx="132">
                  <c:v>59</c:v>
                </c:pt>
                <c:pt idx="133">
                  <c:v>52</c:v>
                </c:pt>
                <c:pt idx="134">
                  <c:v>46</c:v>
                </c:pt>
                <c:pt idx="135">
                  <c:v>58</c:v>
                </c:pt>
                <c:pt idx="136">
                  <c:v>75</c:v>
                </c:pt>
                <c:pt idx="137">
                  <c:v>74</c:v>
                </c:pt>
                <c:pt idx="138">
                  <c:v>82</c:v>
                </c:pt>
                <c:pt idx="139">
                  <c:v>78</c:v>
                </c:pt>
                <c:pt idx="140">
                  <c:v>79</c:v>
                </c:pt>
                <c:pt idx="141">
                  <c:v>75</c:v>
                </c:pt>
                <c:pt idx="142">
                  <c:v>64</c:v>
                </c:pt>
                <c:pt idx="143">
                  <c:v>54</c:v>
                </c:pt>
                <c:pt idx="144">
                  <c:v>62</c:v>
                </c:pt>
                <c:pt idx="145">
                  <c:v>57</c:v>
                </c:pt>
                <c:pt idx="146">
                  <c:v>65</c:v>
                </c:pt>
                <c:pt idx="147">
                  <c:v>64</c:v>
                </c:pt>
                <c:pt idx="148">
                  <c:v>52</c:v>
                </c:pt>
                <c:pt idx="149">
                  <c:v>73</c:v>
                </c:pt>
                <c:pt idx="150">
                  <c:v>72</c:v>
                </c:pt>
                <c:pt idx="151">
                  <c:v>60</c:v>
                </c:pt>
                <c:pt idx="152">
                  <c:v>54</c:v>
                </c:pt>
                <c:pt idx="153">
                  <c:v>54</c:v>
                </c:pt>
                <c:pt idx="154">
                  <c:v>64</c:v>
                </c:pt>
                <c:pt idx="155">
                  <c:v>54</c:v>
                </c:pt>
                <c:pt idx="156">
                  <c:v>64</c:v>
                </c:pt>
                <c:pt idx="157">
                  <c:v>69</c:v>
                </c:pt>
                <c:pt idx="158">
                  <c:v>51</c:v>
                </c:pt>
                <c:pt idx="159">
                  <c:v>65</c:v>
                </c:pt>
                <c:pt idx="160">
                  <c:v>47</c:v>
                </c:pt>
                <c:pt idx="161">
                  <c:v>58</c:v>
                </c:pt>
                <c:pt idx="162">
                  <c:v>65</c:v>
                </c:pt>
                <c:pt idx="163">
                  <c:v>44</c:v>
                </c:pt>
                <c:pt idx="164">
                  <c:v>60</c:v>
                </c:pt>
                <c:pt idx="165">
                  <c:v>67</c:v>
                </c:pt>
                <c:pt idx="166">
                  <c:v>56</c:v>
                </c:pt>
                <c:pt idx="167">
                  <c:v>54</c:v>
                </c:pt>
                <c:pt idx="168">
                  <c:v>53</c:v>
                </c:pt>
                <c:pt idx="169">
                  <c:v>62</c:v>
                </c:pt>
                <c:pt idx="170">
                  <c:v>55</c:v>
                </c:pt>
                <c:pt idx="171">
                  <c:v>52</c:v>
                </c:pt>
                <c:pt idx="172">
                  <c:v>51</c:v>
                </c:pt>
                <c:pt idx="173">
                  <c:v>58</c:v>
                </c:pt>
                <c:pt idx="174">
                  <c:v>55</c:v>
                </c:pt>
                <c:pt idx="175">
                  <c:v>44</c:v>
                </c:pt>
                <c:pt idx="176">
                  <c:v>58</c:v>
                </c:pt>
                <c:pt idx="177">
                  <c:v>56</c:v>
                </c:pt>
                <c:pt idx="178">
                  <c:v>57</c:v>
                </c:pt>
                <c:pt idx="179">
                  <c:v>65</c:v>
                </c:pt>
                <c:pt idx="180">
                  <c:v>68</c:v>
                </c:pt>
                <c:pt idx="181">
                  <c:v>72</c:v>
                </c:pt>
                <c:pt idx="182">
                  <c:v>54</c:v>
                </c:pt>
                <c:pt idx="183">
                  <c:v>63</c:v>
                </c:pt>
                <c:pt idx="184">
                  <c:v>60</c:v>
                </c:pt>
                <c:pt idx="185">
                  <c:v>64</c:v>
                </c:pt>
                <c:pt idx="186">
                  <c:v>77</c:v>
                </c:pt>
                <c:pt idx="187">
                  <c:v>65</c:v>
                </c:pt>
                <c:pt idx="188">
                  <c:v>71</c:v>
                </c:pt>
                <c:pt idx="189">
                  <c:v>82</c:v>
                </c:pt>
                <c:pt idx="190">
                  <c:v>66</c:v>
                </c:pt>
                <c:pt idx="191">
                  <c:v>69</c:v>
                </c:pt>
                <c:pt idx="192">
                  <c:v>72</c:v>
                </c:pt>
                <c:pt idx="193">
                  <c:v>69</c:v>
                </c:pt>
                <c:pt idx="194">
                  <c:v>91</c:v>
                </c:pt>
                <c:pt idx="195">
                  <c:v>70</c:v>
                </c:pt>
                <c:pt idx="196">
                  <c:v>76</c:v>
                </c:pt>
                <c:pt idx="197">
                  <c:v>83</c:v>
                </c:pt>
                <c:pt idx="198">
                  <c:v>86</c:v>
                </c:pt>
                <c:pt idx="199">
                  <c:v>86</c:v>
                </c:pt>
                <c:pt idx="200">
                  <c:v>63</c:v>
                </c:pt>
                <c:pt idx="201">
                  <c:v>71</c:v>
                </c:pt>
                <c:pt idx="202">
                  <c:v>53</c:v>
                </c:pt>
                <c:pt idx="203">
                  <c:v>69</c:v>
                </c:pt>
                <c:pt idx="204">
                  <c:v>55</c:v>
                </c:pt>
                <c:pt idx="205">
                  <c:v>49</c:v>
                </c:pt>
                <c:pt idx="206">
                  <c:v>56</c:v>
                </c:pt>
                <c:pt idx="207">
                  <c:v>54</c:v>
                </c:pt>
                <c:pt idx="208">
                  <c:v>73</c:v>
                </c:pt>
                <c:pt idx="209">
                  <c:v>87</c:v>
                </c:pt>
                <c:pt idx="210">
                  <c:v>88</c:v>
                </c:pt>
                <c:pt idx="211">
                  <c:v>84</c:v>
                </c:pt>
                <c:pt idx="212">
                  <c:v>90</c:v>
                </c:pt>
                <c:pt idx="213">
                  <c:v>91</c:v>
                </c:pt>
                <c:pt idx="214">
                  <c:v>81</c:v>
                </c:pt>
                <c:pt idx="215">
                  <c:v>36</c:v>
                </c:pt>
                <c:pt idx="216">
                  <c:v>56</c:v>
                </c:pt>
                <c:pt idx="217">
                  <c:v>60</c:v>
                </c:pt>
                <c:pt idx="218">
                  <c:v>55</c:v>
                </c:pt>
                <c:pt idx="219">
                  <c:v>59</c:v>
                </c:pt>
                <c:pt idx="220">
                  <c:v>84</c:v>
                </c:pt>
                <c:pt idx="221">
                  <c:v>77</c:v>
                </c:pt>
                <c:pt idx="222">
                  <c:v>74</c:v>
                </c:pt>
                <c:pt idx="223">
                  <c:v>74</c:v>
                </c:pt>
                <c:pt idx="224">
                  <c:v>74</c:v>
                </c:pt>
                <c:pt idx="225">
                  <c:v>71</c:v>
                </c:pt>
                <c:pt idx="226">
                  <c:v>74</c:v>
                </c:pt>
                <c:pt idx="227">
                  <c:v>79</c:v>
                </c:pt>
                <c:pt idx="228">
                  <c:v>75</c:v>
                </c:pt>
                <c:pt idx="229">
                  <c:v>69</c:v>
                </c:pt>
                <c:pt idx="230">
                  <c:v>70</c:v>
                </c:pt>
                <c:pt idx="231">
                  <c:v>71</c:v>
                </c:pt>
                <c:pt idx="232">
                  <c:v>93</c:v>
                </c:pt>
                <c:pt idx="233">
                  <c:v>93</c:v>
                </c:pt>
                <c:pt idx="234">
                  <c:v>71</c:v>
                </c:pt>
                <c:pt idx="235">
                  <c:v>36</c:v>
                </c:pt>
                <c:pt idx="236">
                  <c:v>76</c:v>
                </c:pt>
                <c:pt idx="237">
                  <c:v>78</c:v>
                </c:pt>
                <c:pt idx="238">
                  <c:v>78</c:v>
                </c:pt>
                <c:pt idx="239">
                  <c:v>92</c:v>
                </c:pt>
                <c:pt idx="240">
                  <c:v>82</c:v>
                </c:pt>
                <c:pt idx="241">
                  <c:v>76</c:v>
                </c:pt>
                <c:pt idx="242">
                  <c:v>45</c:v>
                </c:pt>
                <c:pt idx="243">
                  <c:v>60</c:v>
                </c:pt>
                <c:pt idx="244">
                  <c:v>65</c:v>
                </c:pt>
                <c:pt idx="245">
                  <c:v>83</c:v>
                </c:pt>
                <c:pt idx="246">
                  <c:v>81</c:v>
                </c:pt>
                <c:pt idx="247">
                  <c:v>54</c:v>
                </c:pt>
                <c:pt idx="248">
                  <c:v>60</c:v>
                </c:pt>
                <c:pt idx="249">
                  <c:v>60</c:v>
                </c:pt>
                <c:pt idx="250">
                  <c:v>56</c:v>
                </c:pt>
                <c:pt idx="251">
                  <c:v>46</c:v>
                </c:pt>
                <c:pt idx="252">
                  <c:v>52</c:v>
                </c:pt>
                <c:pt idx="253">
                  <c:v>42</c:v>
                </c:pt>
                <c:pt idx="254">
                  <c:v>76</c:v>
                </c:pt>
                <c:pt idx="255">
                  <c:v>67</c:v>
                </c:pt>
                <c:pt idx="256">
                  <c:v>52</c:v>
                </c:pt>
                <c:pt idx="257">
                  <c:v>51</c:v>
                </c:pt>
                <c:pt idx="258">
                  <c:v>53</c:v>
                </c:pt>
                <c:pt idx="259">
                  <c:v>53</c:v>
                </c:pt>
                <c:pt idx="260">
                  <c:v>52</c:v>
                </c:pt>
                <c:pt idx="261">
                  <c:v>52</c:v>
                </c:pt>
                <c:pt idx="262">
                  <c:v>62</c:v>
                </c:pt>
                <c:pt idx="263">
                  <c:v>44</c:v>
                </c:pt>
                <c:pt idx="264">
                  <c:v>63</c:v>
                </c:pt>
                <c:pt idx="265">
                  <c:v>88</c:v>
                </c:pt>
                <c:pt idx="266">
                  <c:v>58</c:v>
                </c:pt>
                <c:pt idx="267">
                  <c:v>64</c:v>
                </c:pt>
                <c:pt idx="268">
                  <c:v>55</c:v>
                </c:pt>
                <c:pt idx="269">
                  <c:v>71</c:v>
                </c:pt>
                <c:pt idx="270">
                  <c:v>63</c:v>
                </c:pt>
                <c:pt idx="271">
                  <c:v>56</c:v>
                </c:pt>
                <c:pt idx="272">
                  <c:v>79</c:v>
                </c:pt>
                <c:pt idx="273">
                  <c:v>68</c:v>
                </c:pt>
                <c:pt idx="274">
                  <c:v>58</c:v>
                </c:pt>
                <c:pt idx="275">
                  <c:v>71</c:v>
                </c:pt>
                <c:pt idx="276">
                  <c:v>65</c:v>
                </c:pt>
                <c:pt idx="277">
                  <c:v>62</c:v>
                </c:pt>
                <c:pt idx="278">
                  <c:v>79</c:v>
                </c:pt>
                <c:pt idx="279">
                  <c:v>66</c:v>
                </c:pt>
                <c:pt idx="280">
                  <c:v>58</c:v>
                </c:pt>
                <c:pt idx="281">
                  <c:v>79</c:v>
                </c:pt>
                <c:pt idx="282">
                  <c:v>60</c:v>
                </c:pt>
                <c:pt idx="283">
                  <c:v>62</c:v>
                </c:pt>
                <c:pt idx="284">
                  <c:v>59</c:v>
                </c:pt>
                <c:pt idx="285">
                  <c:v>62</c:v>
                </c:pt>
                <c:pt idx="286">
                  <c:v>63</c:v>
                </c:pt>
                <c:pt idx="287">
                  <c:v>73</c:v>
                </c:pt>
                <c:pt idx="288">
                  <c:v>78</c:v>
                </c:pt>
                <c:pt idx="289">
                  <c:v>63</c:v>
                </c:pt>
                <c:pt idx="290">
                  <c:v>34</c:v>
                </c:pt>
                <c:pt idx="291">
                  <c:v>36</c:v>
                </c:pt>
                <c:pt idx="292">
                  <c:v>46</c:v>
                </c:pt>
                <c:pt idx="293">
                  <c:v>50</c:v>
                </c:pt>
                <c:pt idx="294">
                  <c:v>57</c:v>
                </c:pt>
                <c:pt idx="295">
                  <c:v>51</c:v>
                </c:pt>
                <c:pt idx="296">
                  <c:v>67</c:v>
                </c:pt>
                <c:pt idx="297">
                  <c:v>74</c:v>
                </c:pt>
                <c:pt idx="298">
                  <c:v>82</c:v>
                </c:pt>
                <c:pt idx="299">
                  <c:v>90</c:v>
                </c:pt>
                <c:pt idx="300">
                  <c:v>110</c:v>
                </c:pt>
                <c:pt idx="301">
                  <c:v>65</c:v>
                </c:pt>
                <c:pt idx="302">
                  <c:v>76</c:v>
                </c:pt>
                <c:pt idx="303">
                  <c:v>54</c:v>
                </c:pt>
                <c:pt idx="304">
                  <c:v>64</c:v>
                </c:pt>
                <c:pt idx="305">
                  <c:v>95</c:v>
                </c:pt>
                <c:pt idx="306">
                  <c:v>87</c:v>
                </c:pt>
                <c:pt idx="307">
                  <c:v>75</c:v>
                </c:pt>
                <c:pt idx="308">
                  <c:v>78</c:v>
                </c:pt>
                <c:pt idx="309">
                  <c:v>67</c:v>
                </c:pt>
                <c:pt idx="310">
                  <c:v>58</c:v>
                </c:pt>
                <c:pt idx="311">
                  <c:v>61</c:v>
                </c:pt>
                <c:pt idx="312">
                  <c:v>64</c:v>
                </c:pt>
                <c:pt idx="313">
                  <c:v>70</c:v>
                </c:pt>
                <c:pt idx="314">
                  <c:v>68</c:v>
                </c:pt>
                <c:pt idx="315">
                  <c:v>67</c:v>
                </c:pt>
                <c:pt idx="316">
                  <c:v>77</c:v>
                </c:pt>
                <c:pt idx="317">
                  <c:v>53</c:v>
                </c:pt>
                <c:pt idx="318">
                  <c:v>58</c:v>
                </c:pt>
                <c:pt idx="319">
                  <c:v>57</c:v>
                </c:pt>
                <c:pt idx="320">
                  <c:v>63</c:v>
                </c:pt>
                <c:pt idx="321">
                  <c:v>63</c:v>
                </c:pt>
                <c:pt idx="322">
                  <c:v>66</c:v>
                </c:pt>
                <c:pt idx="323">
                  <c:v>73</c:v>
                </c:pt>
                <c:pt idx="324">
                  <c:v>58</c:v>
                </c:pt>
                <c:pt idx="325">
                  <c:v>65</c:v>
                </c:pt>
                <c:pt idx="326">
                  <c:v>70</c:v>
                </c:pt>
                <c:pt idx="327">
                  <c:v>68</c:v>
                </c:pt>
                <c:pt idx="328">
                  <c:v>58</c:v>
                </c:pt>
                <c:pt idx="329">
                  <c:v>59</c:v>
                </c:pt>
                <c:pt idx="330">
                  <c:v>64</c:v>
                </c:pt>
                <c:pt idx="331">
                  <c:v>57</c:v>
                </c:pt>
                <c:pt idx="332">
                  <c:v>60</c:v>
                </c:pt>
                <c:pt idx="333">
                  <c:v>63</c:v>
                </c:pt>
                <c:pt idx="334">
                  <c:v>66</c:v>
                </c:pt>
                <c:pt idx="335">
                  <c:v>57</c:v>
                </c:pt>
                <c:pt idx="336">
                  <c:v>72</c:v>
                </c:pt>
                <c:pt idx="337">
                  <c:v>64</c:v>
                </c:pt>
                <c:pt idx="338">
                  <c:v>97</c:v>
                </c:pt>
                <c:pt idx="339">
                  <c:v>68</c:v>
                </c:pt>
                <c:pt idx="340">
                  <c:v>56</c:v>
                </c:pt>
                <c:pt idx="341">
                  <c:v>65</c:v>
                </c:pt>
                <c:pt idx="342">
                  <c:v>58</c:v>
                </c:pt>
                <c:pt idx="343">
                  <c:v>56</c:v>
                </c:pt>
                <c:pt idx="344">
                  <c:v>57</c:v>
                </c:pt>
                <c:pt idx="345">
                  <c:v>60</c:v>
                </c:pt>
                <c:pt idx="346">
                  <c:v>72</c:v>
                </c:pt>
                <c:pt idx="347">
                  <c:v>56</c:v>
                </c:pt>
                <c:pt idx="348">
                  <c:v>57</c:v>
                </c:pt>
                <c:pt idx="349">
                  <c:v>54</c:v>
                </c:pt>
                <c:pt idx="350">
                  <c:v>83</c:v>
                </c:pt>
                <c:pt idx="351">
                  <c:v>57</c:v>
                </c:pt>
                <c:pt idx="352">
                  <c:v>58</c:v>
                </c:pt>
                <c:pt idx="353">
                  <c:v>54</c:v>
                </c:pt>
                <c:pt idx="354">
                  <c:v>51</c:v>
                </c:pt>
                <c:pt idx="355">
                  <c:v>60</c:v>
                </c:pt>
                <c:pt idx="356">
                  <c:v>54</c:v>
                </c:pt>
                <c:pt idx="357">
                  <c:v>55</c:v>
                </c:pt>
                <c:pt idx="358">
                  <c:v>55</c:v>
                </c:pt>
                <c:pt idx="359">
                  <c:v>58</c:v>
                </c:pt>
                <c:pt idx="360">
                  <c:v>82</c:v>
                </c:pt>
                <c:pt idx="361">
                  <c:v>92</c:v>
                </c:pt>
                <c:pt idx="362">
                  <c:v>83</c:v>
                </c:pt>
                <c:pt idx="363">
                  <c:v>76</c:v>
                </c:pt>
                <c:pt idx="364">
                  <c:v>82</c:v>
                </c:pt>
                <c:pt idx="365">
                  <c:v>80</c:v>
                </c:pt>
                <c:pt idx="366">
                  <c:v>96</c:v>
                </c:pt>
                <c:pt idx="367">
                  <c:v>74</c:v>
                </c:pt>
                <c:pt idx="368">
                  <c:v>68</c:v>
                </c:pt>
                <c:pt idx="369">
                  <c:v>85</c:v>
                </c:pt>
                <c:pt idx="370">
                  <c:v>76</c:v>
                </c:pt>
                <c:pt idx="371">
                  <c:v>82</c:v>
                </c:pt>
                <c:pt idx="372">
                  <c:v>84</c:v>
                </c:pt>
                <c:pt idx="373">
                  <c:v>85</c:v>
                </c:pt>
                <c:pt idx="374">
                  <c:v>66</c:v>
                </c:pt>
                <c:pt idx="375">
                  <c:v>91</c:v>
                </c:pt>
                <c:pt idx="376">
                  <c:v>79</c:v>
                </c:pt>
                <c:pt idx="377">
                  <c:v>66</c:v>
                </c:pt>
                <c:pt idx="378">
                  <c:v>58</c:v>
                </c:pt>
                <c:pt idx="379">
                  <c:v>85</c:v>
                </c:pt>
                <c:pt idx="380">
                  <c:v>74</c:v>
                </c:pt>
                <c:pt idx="381">
                  <c:v>55</c:v>
                </c:pt>
                <c:pt idx="382">
                  <c:v>49</c:v>
                </c:pt>
                <c:pt idx="383">
                  <c:v>56</c:v>
                </c:pt>
                <c:pt idx="384">
                  <c:v>44</c:v>
                </c:pt>
                <c:pt idx="385">
                  <c:v>54</c:v>
                </c:pt>
                <c:pt idx="386">
                  <c:v>53</c:v>
                </c:pt>
                <c:pt idx="387">
                  <c:v>52</c:v>
                </c:pt>
                <c:pt idx="388">
                  <c:v>52</c:v>
                </c:pt>
                <c:pt idx="389">
                  <c:v>51</c:v>
                </c:pt>
                <c:pt idx="390">
                  <c:v>45</c:v>
                </c:pt>
                <c:pt idx="391">
                  <c:v>44</c:v>
                </c:pt>
                <c:pt idx="392">
                  <c:v>53</c:v>
                </c:pt>
                <c:pt idx="393">
                  <c:v>51</c:v>
                </c:pt>
                <c:pt idx="394">
                  <c:v>57</c:v>
                </c:pt>
                <c:pt idx="395">
                  <c:v>68</c:v>
                </c:pt>
                <c:pt idx="396">
                  <c:v>51</c:v>
                </c:pt>
                <c:pt idx="397">
                  <c:v>70</c:v>
                </c:pt>
                <c:pt idx="398">
                  <c:v>56</c:v>
                </c:pt>
                <c:pt idx="399">
                  <c:v>48</c:v>
                </c:pt>
                <c:pt idx="400">
                  <c:v>51</c:v>
                </c:pt>
                <c:pt idx="401">
                  <c:v>56</c:v>
                </c:pt>
                <c:pt idx="402">
                  <c:v>62</c:v>
                </c:pt>
                <c:pt idx="403">
                  <c:v>55</c:v>
                </c:pt>
                <c:pt idx="404">
                  <c:v>62</c:v>
                </c:pt>
                <c:pt idx="405">
                  <c:v>68</c:v>
                </c:pt>
                <c:pt idx="406">
                  <c:v>54</c:v>
                </c:pt>
                <c:pt idx="407">
                  <c:v>61</c:v>
                </c:pt>
                <c:pt idx="408">
                  <c:v>50</c:v>
                </c:pt>
                <c:pt idx="409">
                  <c:v>68</c:v>
                </c:pt>
                <c:pt idx="410">
                  <c:v>83</c:v>
                </c:pt>
                <c:pt idx="411">
                  <c:v>66</c:v>
                </c:pt>
                <c:pt idx="412">
                  <c:v>76</c:v>
                </c:pt>
                <c:pt idx="413">
                  <c:v>61</c:v>
                </c:pt>
                <c:pt idx="414">
                  <c:v>58</c:v>
                </c:pt>
                <c:pt idx="415">
                  <c:v>66</c:v>
                </c:pt>
                <c:pt idx="416">
                  <c:v>63</c:v>
                </c:pt>
                <c:pt idx="417">
                  <c:v>62</c:v>
                </c:pt>
                <c:pt idx="418">
                  <c:v>71</c:v>
                </c:pt>
                <c:pt idx="419">
                  <c:v>92</c:v>
                </c:pt>
                <c:pt idx="420">
                  <c:v>71</c:v>
                </c:pt>
                <c:pt idx="421">
                  <c:v>59</c:v>
                </c:pt>
                <c:pt idx="422">
                  <c:v>56</c:v>
                </c:pt>
                <c:pt idx="423">
                  <c:v>67</c:v>
                </c:pt>
                <c:pt idx="424">
                  <c:v>59</c:v>
                </c:pt>
                <c:pt idx="425">
                  <c:v>55</c:v>
                </c:pt>
                <c:pt idx="426">
                  <c:v>53</c:v>
                </c:pt>
                <c:pt idx="427">
                  <c:v>66</c:v>
                </c:pt>
                <c:pt idx="428">
                  <c:v>85</c:v>
                </c:pt>
                <c:pt idx="429">
                  <c:v>71</c:v>
                </c:pt>
                <c:pt idx="430">
                  <c:v>62</c:v>
                </c:pt>
                <c:pt idx="431">
                  <c:v>35</c:v>
                </c:pt>
                <c:pt idx="432">
                  <c:v>39</c:v>
                </c:pt>
                <c:pt idx="433">
                  <c:v>43</c:v>
                </c:pt>
                <c:pt idx="434">
                  <c:v>44</c:v>
                </c:pt>
                <c:pt idx="435">
                  <c:v>49</c:v>
                </c:pt>
                <c:pt idx="436">
                  <c:v>68</c:v>
                </c:pt>
                <c:pt idx="437">
                  <c:v>54</c:v>
                </c:pt>
                <c:pt idx="438">
                  <c:v>78</c:v>
                </c:pt>
                <c:pt idx="439">
                  <c:v>82</c:v>
                </c:pt>
                <c:pt idx="440">
                  <c:v>75</c:v>
                </c:pt>
                <c:pt idx="441">
                  <c:v>85</c:v>
                </c:pt>
                <c:pt idx="442">
                  <c:v>80</c:v>
                </c:pt>
                <c:pt idx="443">
                  <c:v>57</c:v>
                </c:pt>
                <c:pt idx="444">
                  <c:v>71</c:v>
                </c:pt>
                <c:pt idx="445">
                  <c:v>71</c:v>
                </c:pt>
                <c:pt idx="446">
                  <c:v>78</c:v>
                </c:pt>
                <c:pt idx="447">
                  <c:v>52</c:v>
                </c:pt>
                <c:pt idx="448">
                  <c:v>64</c:v>
                </c:pt>
                <c:pt idx="449">
                  <c:v>62</c:v>
                </c:pt>
                <c:pt idx="450">
                  <c:v>63</c:v>
                </c:pt>
                <c:pt idx="451">
                  <c:v>66</c:v>
                </c:pt>
                <c:pt idx="452">
                  <c:v>65</c:v>
                </c:pt>
                <c:pt idx="453">
                  <c:v>76</c:v>
                </c:pt>
                <c:pt idx="454">
                  <c:v>71</c:v>
                </c:pt>
                <c:pt idx="455">
                  <c:v>75</c:v>
                </c:pt>
                <c:pt idx="456">
                  <c:v>69</c:v>
                </c:pt>
                <c:pt idx="457">
                  <c:v>67</c:v>
                </c:pt>
                <c:pt idx="458">
                  <c:v>65</c:v>
                </c:pt>
                <c:pt idx="459">
                  <c:v>72</c:v>
                </c:pt>
                <c:pt idx="460">
                  <c:v>49</c:v>
                </c:pt>
                <c:pt idx="461">
                  <c:v>58</c:v>
                </c:pt>
                <c:pt idx="462">
                  <c:v>49</c:v>
                </c:pt>
                <c:pt idx="463">
                  <c:v>46</c:v>
                </c:pt>
                <c:pt idx="464">
                  <c:v>69</c:v>
                </c:pt>
                <c:pt idx="465">
                  <c:v>58</c:v>
                </c:pt>
                <c:pt idx="466">
                  <c:v>57</c:v>
                </c:pt>
                <c:pt idx="467">
                  <c:v>50</c:v>
                </c:pt>
                <c:pt idx="468">
                  <c:v>53</c:v>
                </c:pt>
                <c:pt idx="469">
                  <c:v>68</c:v>
                </c:pt>
                <c:pt idx="470">
                  <c:v>58</c:v>
                </c:pt>
                <c:pt idx="471">
                  <c:v>60</c:v>
                </c:pt>
                <c:pt idx="472">
                  <c:v>60</c:v>
                </c:pt>
                <c:pt idx="473">
                  <c:v>60</c:v>
                </c:pt>
                <c:pt idx="474">
                  <c:v>73</c:v>
                </c:pt>
                <c:pt idx="475">
                  <c:v>70</c:v>
                </c:pt>
                <c:pt idx="476">
                  <c:v>108</c:v>
                </c:pt>
                <c:pt idx="477">
                  <c:v>89</c:v>
                </c:pt>
                <c:pt idx="478">
                  <c:v>69</c:v>
                </c:pt>
                <c:pt idx="479">
                  <c:v>57</c:v>
                </c:pt>
                <c:pt idx="480">
                  <c:v>57</c:v>
                </c:pt>
                <c:pt idx="481">
                  <c:v>61</c:v>
                </c:pt>
                <c:pt idx="482">
                  <c:v>63</c:v>
                </c:pt>
                <c:pt idx="483">
                  <c:v>60</c:v>
                </c:pt>
                <c:pt idx="484">
                  <c:v>55</c:v>
                </c:pt>
                <c:pt idx="485">
                  <c:v>46</c:v>
                </c:pt>
                <c:pt idx="486">
                  <c:v>50</c:v>
                </c:pt>
                <c:pt idx="487">
                  <c:v>81</c:v>
                </c:pt>
                <c:pt idx="488">
                  <c:v>47</c:v>
                </c:pt>
                <c:pt idx="489">
                  <c:v>51</c:v>
                </c:pt>
                <c:pt idx="490">
                  <c:v>51</c:v>
                </c:pt>
                <c:pt idx="491">
                  <c:v>48</c:v>
                </c:pt>
                <c:pt idx="492">
                  <c:v>48</c:v>
                </c:pt>
                <c:pt idx="493">
                  <c:v>49</c:v>
                </c:pt>
                <c:pt idx="494">
                  <c:v>49</c:v>
                </c:pt>
                <c:pt idx="495">
                  <c:v>38</c:v>
                </c:pt>
                <c:pt idx="496">
                  <c:v>52</c:v>
                </c:pt>
                <c:pt idx="497">
                  <c:v>51</c:v>
                </c:pt>
                <c:pt idx="498">
                  <c:v>55</c:v>
                </c:pt>
                <c:pt idx="499">
                  <c:v>64</c:v>
                </c:pt>
                <c:pt idx="500">
                  <c:v>53</c:v>
                </c:pt>
                <c:pt idx="501">
                  <c:v>52</c:v>
                </c:pt>
                <c:pt idx="502">
                  <c:v>66</c:v>
                </c:pt>
                <c:pt idx="503">
                  <c:v>63</c:v>
                </c:pt>
                <c:pt idx="504">
                  <c:v>55</c:v>
                </c:pt>
                <c:pt idx="505">
                  <c:v>69</c:v>
                </c:pt>
                <c:pt idx="506">
                  <c:v>55</c:v>
                </c:pt>
                <c:pt idx="507">
                  <c:v>75</c:v>
                </c:pt>
                <c:pt idx="508">
                  <c:v>74</c:v>
                </c:pt>
                <c:pt idx="509">
                  <c:v>81</c:v>
                </c:pt>
                <c:pt idx="510">
                  <c:v>50</c:v>
                </c:pt>
                <c:pt idx="511">
                  <c:v>64</c:v>
                </c:pt>
                <c:pt idx="512">
                  <c:v>62</c:v>
                </c:pt>
                <c:pt idx="513">
                  <c:v>63</c:v>
                </c:pt>
                <c:pt idx="514">
                  <c:v>68</c:v>
                </c:pt>
                <c:pt idx="515">
                  <c:v>64</c:v>
                </c:pt>
                <c:pt idx="516">
                  <c:v>57</c:v>
                </c:pt>
                <c:pt idx="517">
                  <c:v>85</c:v>
                </c:pt>
                <c:pt idx="518">
                  <c:v>90</c:v>
                </c:pt>
                <c:pt idx="519">
                  <c:v>65</c:v>
                </c:pt>
                <c:pt idx="520">
                  <c:v>82</c:v>
                </c:pt>
                <c:pt idx="521">
                  <c:v>50</c:v>
                </c:pt>
                <c:pt idx="522">
                  <c:v>56</c:v>
                </c:pt>
                <c:pt idx="523">
                  <c:v>59</c:v>
                </c:pt>
                <c:pt idx="524">
                  <c:v>61</c:v>
                </c:pt>
                <c:pt idx="525">
                  <c:v>74</c:v>
                </c:pt>
                <c:pt idx="526">
                  <c:v>64</c:v>
                </c:pt>
                <c:pt idx="527">
                  <c:v>68</c:v>
                </c:pt>
                <c:pt idx="528">
                  <c:v>61</c:v>
                </c:pt>
                <c:pt idx="529">
                  <c:v>58</c:v>
                </c:pt>
                <c:pt idx="530">
                  <c:v>60</c:v>
                </c:pt>
                <c:pt idx="531">
                  <c:v>61</c:v>
                </c:pt>
                <c:pt idx="532">
                  <c:v>62</c:v>
                </c:pt>
                <c:pt idx="533">
                  <c:v>103</c:v>
                </c:pt>
                <c:pt idx="534">
                  <c:v>71</c:v>
                </c:pt>
                <c:pt idx="535">
                  <c:v>75</c:v>
                </c:pt>
                <c:pt idx="536">
                  <c:v>64</c:v>
                </c:pt>
                <c:pt idx="537">
                  <c:v>131</c:v>
                </c:pt>
                <c:pt idx="538">
                  <c:v>59</c:v>
                </c:pt>
                <c:pt idx="539">
                  <c:v>58</c:v>
                </c:pt>
                <c:pt idx="540">
                  <c:v>67</c:v>
                </c:pt>
                <c:pt idx="541">
                  <c:v>61</c:v>
                </c:pt>
                <c:pt idx="542">
                  <c:v>65</c:v>
                </c:pt>
                <c:pt idx="543">
                  <c:v>57</c:v>
                </c:pt>
                <c:pt idx="544">
                  <c:v>57</c:v>
                </c:pt>
                <c:pt idx="545">
                  <c:v>58</c:v>
                </c:pt>
                <c:pt idx="546">
                  <c:v>67</c:v>
                </c:pt>
                <c:pt idx="547">
                  <c:v>71</c:v>
                </c:pt>
                <c:pt idx="548">
                  <c:v>61</c:v>
                </c:pt>
                <c:pt idx="549">
                  <c:v>70</c:v>
                </c:pt>
                <c:pt idx="550">
                  <c:v>63</c:v>
                </c:pt>
                <c:pt idx="551">
                  <c:v>64</c:v>
                </c:pt>
                <c:pt idx="552">
                  <c:v>65</c:v>
                </c:pt>
                <c:pt idx="553">
                  <c:v>68</c:v>
                </c:pt>
                <c:pt idx="554">
                  <c:v>69</c:v>
                </c:pt>
                <c:pt idx="555">
                  <c:v>79</c:v>
                </c:pt>
                <c:pt idx="556">
                  <c:v>74</c:v>
                </c:pt>
                <c:pt idx="557">
                  <c:v>90</c:v>
                </c:pt>
                <c:pt idx="558">
                  <c:v>61</c:v>
                </c:pt>
                <c:pt idx="559">
                  <c:v>55</c:v>
                </c:pt>
                <c:pt idx="560">
                  <c:v>67</c:v>
                </c:pt>
                <c:pt idx="561">
                  <c:v>56</c:v>
                </c:pt>
                <c:pt idx="562">
                  <c:v>69</c:v>
                </c:pt>
                <c:pt idx="563">
                  <c:v>80</c:v>
                </c:pt>
                <c:pt idx="564">
                  <c:v>60</c:v>
                </c:pt>
                <c:pt idx="565">
                  <c:v>59</c:v>
                </c:pt>
                <c:pt idx="566">
                  <c:v>78</c:v>
                </c:pt>
                <c:pt idx="567">
                  <c:v>79</c:v>
                </c:pt>
                <c:pt idx="568">
                  <c:v>66</c:v>
                </c:pt>
                <c:pt idx="569">
                  <c:v>78</c:v>
                </c:pt>
                <c:pt idx="570">
                  <c:v>75</c:v>
                </c:pt>
                <c:pt idx="571">
                  <c:v>70</c:v>
                </c:pt>
                <c:pt idx="572">
                  <c:v>99</c:v>
                </c:pt>
                <c:pt idx="573">
                  <c:v>72</c:v>
                </c:pt>
                <c:pt idx="574">
                  <c:v>75</c:v>
                </c:pt>
                <c:pt idx="575">
                  <c:v>71</c:v>
                </c:pt>
                <c:pt idx="576">
                  <c:v>92</c:v>
                </c:pt>
                <c:pt idx="577">
                  <c:v>70</c:v>
                </c:pt>
                <c:pt idx="578">
                  <c:v>72</c:v>
                </c:pt>
                <c:pt idx="579">
                  <c:v>67</c:v>
                </c:pt>
                <c:pt idx="580">
                  <c:v>56</c:v>
                </c:pt>
                <c:pt idx="581">
                  <c:v>59</c:v>
                </c:pt>
                <c:pt idx="582">
                  <c:v>69</c:v>
                </c:pt>
                <c:pt idx="583">
                  <c:v>56</c:v>
                </c:pt>
                <c:pt idx="584">
                  <c:v>69</c:v>
                </c:pt>
                <c:pt idx="585">
                  <c:v>63</c:v>
                </c:pt>
                <c:pt idx="586">
                  <c:v>59</c:v>
                </c:pt>
                <c:pt idx="587">
                  <c:v>59</c:v>
                </c:pt>
                <c:pt idx="588">
                  <c:v>61</c:v>
                </c:pt>
                <c:pt idx="589">
                  <c:v>55</c:v>
                </c:pt>
                <c:pt idx="590">
                  <c:v>65</c:v>
                </c:pt>
                <c:pt idx="591">
                  <c:v>83</c:v>
                </c:pt>
                <c:pt idx="592">
                  <c:v>59</c:v>
                </c:pt>
                <c:pt idx="593">
                  <c:v>56</c:v>
                </c:pt>
                <c:pt idx="594">
                  <c:v>61</c:v>
                </c:pt>
                <c:pt idx="595">
                  <c:v>69</c:v>
                </c:pt>
                <c:pt idx="596">
                  <c:v>70</c:v>
                </c:pt>
                <c:pt idx="597">
                  <c:v>57</c:v>
                </c:pt>
                <c:pt idx="598">
                  <c:v>65</c:v>
                </c:pt>
                <c:pt idx="599">
                  <c:v>69</c:v>
                </c:pt>
                <c:pt idx="600">
                  <c:v>62</c:v>
                </c:pt>
                <c:pt idx="601">
                  <c:v>62</c:v>
                </c:pt>
                <c:pt idx="602">
                  <c:v>50</c:v>
                </c:pt>
                <c:pt idx="603">
                  <c:v>54</c:v>
                </c:pt>
                <c:pt idx="604">
                  <c:v>51</c:v>
                </c:pt>
                <c:pt idx="605">
                  <c:v>62</c:v>
                </c:pt>
                <c:pt idx="606">
                  <c:v>72</c:v>
                </c:pt>
                <c:pt idx="607">
                  <c:v>87</c:v>
                </c:pt>
                <c:pt idx="608">
                  <c:v>66</c:v>
                </c:pt>
                <c:pt idx="609">
                  <c:v>63</c:v>
                </c:pt>
                <c:pt idx="610">
                  <c:v>68</c:v>
                </c:pt>
                <c:pt idx="611">
                  <c:v>71</c:v>
                </c:pt>
                <c:pt idx="612">
                  <c:v>64</c:v>
                </c:pt>
                <c:pt idx="613">
                  <c:v>64</c:v>
                </c:pt>
                <c:pt idx="614">
                  <c:v>56</c:v>
                </c:pt>
                <c:pt idx="615">
                  <c:v>85</c:v>
                </c:pt>
                <c:pt idx="616">
                  <c:v>67</c:v>
                </c:pt>
                <c:pt idx="617">
                  <c:v>96</c:v>
                </c:pt>
                <c:pt idx="618">
                  <c:v>84</c:v>
                </c:pt>
                <c:pt idx="619">
                  <c:v>71</c:v>
                </c:pt>
                <c:pt idx="620">
                  <c:v>79</c:v>
                </c:pt>
                <c:pt idx="621">
                  <c:v>69</c:v>
                </c:pt>
                <c:pt idx="622">
                  <c:v>75</c:v>
                </c:pt>
                <c:pt idx="623">
                  <c:v>78</c:v>
                </c:pt>
                <c:pt idx="624">
                  <c:v>58</c:v>
                </c:pt>
                <c:pt idx="625">
                  <c:v>74</c:v>
                </c:pt>
                <c:pt idx="626">
                  <c:v>65</c:v>
                </c:pt>
                <c:pt idx="627">
                  <c:v>66</c:v>
                </c:pt>
                <c:pt idx="628">
                  <c:v>55</c:v>
                </c:pt>
                <c:pt idx="629">
                  <c:v>80</c:v>
                </c:pt>
                <c:pt idx="630">
                  <c:v>80</c:v>
                </c:pt>
                <c:pt idx="631">
                  <c:v>62</c:v>
                </c:pt>
                <c:pt idx="632">
                  <c:v>77</c:v>
                </c:pt>
                <c:pt idx="633">
                  <c:v>61</c:v>
                </c:pt>
                <c:pt idx="634">
                  <c:v>93</c:v>
                </c:pt>
                <c:pt idx="635">
                  <c:v>73</c:v>
                </c:pt>
                <c:pt idx="636">
                  <c:v>71</c:v>
                </c:pt>
                <c:pt idx="637">
                  <c:v>63</c:v>
                </c:pt>
                <c:pt idx="638">
                  <c:v>70</c:v>
                </c:pt>
                <c:pt idx="639">
                  <c:v>65</c:v>
                </c:pt>
                <c:pt idx="640">
                  <c:v>71</c:v>
                </c:pt>
                <c:pt idx="641">
                  <c:v>70</c:v>
                </c:pt>
                <c:pt idx="642">
                  <c:v>89</c:v>
                </c:pt>
                <c:pt idx="643">
                  <c:v>74</c:v>
                </c:pt>
                <c:pt idx="644">
                  <c:v>84</c:v>
                </c:pt>
                <c:pt idx="645">
                  <c:v>79</c:v>
                </c:pt>
                <c:pt idx="646">
                  <c:v>74</c:v>
                </c:pt>
                <c:pt idx="647">
                  <c:v>70</c:v>
                </c:pt>
                <c:pt idx="648">
                  <c:v>81</c:v>
                </c:pt>
                <c:pt idx="649">
                  <c:v>70</c:v>
                </c:pt>
                <c:pt idx="650">
                  <c:v>60</c:v>
                </c:pt>
                <c:pt idx="651">
                  <c:v>68</c:v>
                </c:pt>
                <c:pt idx="652">
                  <c:v>66</c:v>
                </c:pt>
                <c:pt idx="653">
                  <c:v>66</c:v>
                </c:pt>
                <c:pt idx="654">
                  <c:v>75</c:v>
                </c:pt>
                <c:pt idx="655">
                  <c:v>61</c:v>
                </c:pt>
                <c:pt idx="656">
                  <c:v>87</c:v>
                </c:pt>
                <c:pt idx="657">
                  <c:v>84</c:v>
                </c:pt>
                <c:pt idx="658">
                  <c:v>84</c:v>
                </c:pt>
                <c:pt idx="659">
                  <c:v>91</c:v>
                </c:pt>
                <c:pt idx="660">
                  <c:v>61</c:v>
                </c:pt>
                <c:pt idx="661">
                  <c:v>70</c:v>
                </c:pt>
                <c:pt idx="662">
                  <c:v>95</c:v>
                </c:pt>
                <c:pt idx="663">
                  <c:v>117</c:v>
                </c:pt>
                <c:pt idx="664">
                  <c:v>110</c:v>
                </c:pt>
                <c:pt idx="665">
                  <c:v>106</c:v>
                </c:pt>
                <c:pt idx="666">
                  <c:v>92</c:v>
                </c:pt>
                <c:pt idx="667">
                  <c:v>64</c:v>
                </c:pt>
                <c:pt idx="668">
                  <c:v>87</c:v>
                </c:pt>
                <c:pt idx="669">
                  <c:v>71</c:v>
                </c:pt>
                <c:pt idx="670">
                  <c:v>66</c:v>
                </c:pt>
                <c:pt idx="671">
                  <c:v>89</c:v>
                </c:pt>
                <c:pt idx="672">
                  <c:v>72</c:v>
                </c:pt>
                <c:pt idx="673">
                  <c:v>71</c:v>
                </c:pt>
                <c:pt idx="674">
                  <c:v>55</c:v>
                </c:pt>
                <c:pt idx="675">
                  <c:v>49</c:v>
                </c:pt>
                <c:pt idx="676">
                  <c:v>49</c:v>
                </c:pt>
                <c:pt idx="677">
                  <c:v>64</c:v>
                </c:pt>
                <c:pt idx="678">
                  <c:v>82</c:v>
                </c:pt>
                <c:pt idx="679">
                  <c:v>68</c:v>
                </c:pt>
                <c:pt idx="680">
                  <c:v>53</c:v>
                </c:pt>
                <c:pt idx="681">
                  <c:v>81</c:v>
                </c:pt>
                <c:pt idx="682">
                  <c:v>67</c:v>
                </c:pt>
                <c:pt idx="683">
                  <c:v>60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0C0-40FC-B791-11330BC17F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104660464"/>
        <c:axId val="-1104632416"/>
      </c:scatterChart>
      <c:valAx>
        <c:axId val="-1104660464"/>
        <c:scaling>
          <c:orientation val="minMax"/>
          <c:max val="43000"/>
          <c:min val="3900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04632416"/>
        <c:crosses val="autoZero"/>
        <c:crossBetween val="midCat"/>
      </c:valAx>
      <c:valAx>
        <c:axId val="-1104632416"/>
        <c:scaling>
          <c:orientation val="minMax"/>
          <c:min val="20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104660464"/>
        <c:crosses val="autoZero"/>
        <c:crossBetween val="midCat"/>
        <c:majorUnit val="1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275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5131E2B0-E10F-1F4E-9651-161F90078172}" type="datetimeFigureOut">
              <a:rPr lang="en-US"/>
              <a:pPr>
                <a:defRPr/>
              </a:pPr>
              <a:t>9/5/2017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275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DB2043A7-716B-334D-9402-58DF2EA26E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tiff>
</file>

<file path=ppt/media/image13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275" y="0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A3DD3B83-9496-6D4B-9500-D8C15C1CB88D}" type="datetimeFigureOut">
              <a:rPr lang="en-US" altLang="en-US"/>
              <a:pPr>
                <a:defRPr/>
              </a:pPr>
              <a:t>9/5/2017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8500"/>
            <a:ext cx="6207125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21188"/>
            <a:ext cx="5619750" cy="4189412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275" y="8842375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D9572EA7-EFD1-1F4E-A980-0E5B9C15E29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56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28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00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72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5695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34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73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13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Due to medical privacy concerns, we're not going to release information about gender and exact age, as these patients are too easy to de-identify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9572EA7-EFD1-1F4E-A980-0E5B9C15E29D}" type="slidenum">
              <a:rPr lang="en-US" altLang="en-US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6816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9572EA7-EFD1-1F4E-A980-0E5B9C15E29D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27463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Inputs: initial complaint, presenting symptoms, vital signs, medical history, age, gender, diagnoses, procedures performed, and resources used in the ED.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Non-emergent - The patient's initial complaint, presenting symptoms, vital signs, medical history, and age indicated that immediate medical care was not required within 12 hours;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Emergent/Primary Care Treatable - Based on information in the record, treatment was required within 12 hours, but care could have been provided effectively and safely in a primary care setting. The complaint did not require continuous observation, and no procedures were performed or resources used that are not available in a primary care setting (e.g., CAT scan or certain lab tests);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Emergent - ED Care Needed - Preventable/Avoidable - Emergency department care was required based on the complaint or procedures performed/resources used, but the emergent nature of the condition was potentially preventable/avoidable if timely and effective ambulatory care had been received during the episode of illness (e.g., the flare-ups of asthma, diabetes, congestive heart failure, etc.); and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Emergent - ED Care Needed - Not Preventable/Avoidable - Emergency department care was required and ambulatory care treatment could not have prevented the condition (e.g., trauma, appendicitis, myocardial infarction, etc.).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811066-0135-4CAA-8AD4-89A97190AC0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48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Slide_1_Tex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0" descr="Internal_logo_widescre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39" r="41936" b="13101"/>
          <a:stretch>
            <a:fillRect/>
          </a:stretch>
        </p:blipFill>
        <p:spPr bwMode="auto">
          <a:xfrm>
            <a:off x="6705600" y="0"/>
            <a:ext cx="5486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IBM_logo_blu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038850"/>
            <a:ext cx="812800" cy="33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0" y="493713"/>
            <a:ext cx="3295650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2129512"/>
            <a:ext cx="6705600" cy="1471837"/>
          </a:xfrm>
        </p:spPr>
        <p:txBody>
          <a:bodyPr lIns="91427" tIns="45714" rIns="91427" bIns="45714" anchor="b"/>
          <a:lstStyle>
            <a:lvl1pPr>
              <a:lnSpc>
                <a:spcPct val="90000"/>
              </a:lnSpc>
              <a:defRPr sz="5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9600" y="3886835"/>
            <a:ext cx="6705600" cy="1750979"/>
          </a:xfrm>
        </p:spPr>
        <p:txBody>
          <a:bodyPr lIns="91427" tIns="45714" rIns="91427" bIns="45714"/>
          <a:lstStyle>
            <a:lvl1pPr marL="0" indent="0">
              <a:buFontTx/>
              <a:buNone/>
              <a:defRPr sz="2400" b="1">
                <a:solidFill>
                  <a:srgbClr val="00B2F2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101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86833"/>
            <a:ext cx="10972800" cy="607980"/>
          </a:xfrm>
        </p:spPr>
        <p:txBody>
          <a:bodyPr lIns="91427" tIns="45714" rIns="91427" bIns="45714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609600" y="1601893"/>
            <a:ext cx="10972800" cy="4567770"/>
          </a:xfrm>
        </p:spPr>
        <p:txBody>
          <a:bodyPr lIns="91427" tIns="45714" rIns="91427" bIns="45714"/>
          <a:lstStyle>
            <a:lvl1pPr>
              <a:buFont typeface="Arial" pitchFamily="34" charset="0"/>
              <a:buChar char="•"/>
              <a:defRPr/>
            </a:lvl1pPr>
            <a:lvl2pPr marL="608955" indent="-304477">
              <a:buFont typeface="Arial" pitchFamily="34" charset="0"/>
              <a:buChar char="−"/>
              <a:defRPr sz="2400"/>
            </a:lvl2pPr>
            <a:lvl3pPr marL="913432">
              <a:buFont typeface="Arial" pitchFamily="34" charset="0"/>
              <a:buChar char="−"/>
              <a:defRPr sz="2100"/>
            </a:lvl3pPr>
            <a:lvl4pPr marL="1217910">
              <a:buFont typeface="Arial" pitchFamily="34" charset="0"/>
              <a:buChar char="−"/>
              <a:defRPr sz="1900"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406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280"/>
            <a:ext cx="5386917" cy="638642"/>
          </a:xfrm>
        </p:spPr>
        <p:txBody>
          <a:bodyPr lIns="91427" tIns="45714" rIns="91427" bIns="45714" anchor="ctr"/>
          <a:lstStyle>
            <a:lvl1pPr marL="0" indent="0">
              <a:buNone/>
              <a:defRPr sz="2700" b="1"/>
            </a:lvl1pPr>
            <a:lvl2pPr marL="608955" indent="0">
              <a:buNone/>
              <a:defRPr sz="2700" b="1"/>
            </a:lvl2pPr>
            <a:lvl3pPr marL="1217910" indent="0">
              <a:buNone/>
              <a:defRPr sz="2400" b="1"/>
            </a:lvl3pPr>
            <a:lvl4pPr marL="1826864" indent="0">
              <a:buNone/>
              <a:defRPr sz="2100" b="1"/>
            </a:lvl4pPr>
            <a:lvl5pPr marL="2435819" indent="0">
              <a:buNone/>
              <a:defRPr sz="2100" b="1"/>
            </a:lvl5pPr>
            <a:lvl6pPr marL="3044775" indent="0">
              <a:buNone/>
              <a:defRPr sz="2100" b="1"/>
            </a:lvl6pPr>
            <a:lvl7pPr marL="3653730" indent="0">
              <a:buNone/>
              <a:defRPr sz="2100" b="1"/>
            </a:lvl7pPr>
            <a:lvl8pPr marL="4262684" indent="0">
              <a:buNone/>
              <a:defRPr sz="2100" b="1"/>
            </a:lvl8pPr>
            <a:lvl9pPr marL="4871639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280"/>
            <a:ext cx="5389033" cy="638642"/>
          </a:xfrm>
        </p:spPr>
        <p:txBody>
          <a:bodyPr lIns="91427" tIns="45714" rIns="91427" bIns="45714" anchor="ctr"/>
          <a:lstStyle>
            <a:lvl1pPr marL="0" indent="0">
              <a:buNone/>
              <a:defRPr sz="2700" b="1"/>
            </a:lvl1pPr>
            <a:lvl2pPr marL="608955" indent="0">
              <a:buNone/>
              <a:defRPr sz="2700" b="1"/>
            </a:lvl2pPr>
            <a:lvl3pPr marL="1217910" indent="0">
              <a:buNone/>
              <a:defRPr sz="2400" b="1"/>
            </a:lvl3pPr>
            <a:lvl4pPr marL="1826864" indent="0">
              <a:buNone/>
              <a:defRPr sz="2100" b="1"/>
            </a:lvl4pPr>
            <a:lvl5pPr marL="2435819" indent="0">
              <a:buNone/>
              <a:defRPr sz="2100" b="1"/>
            </a:lvl5pPr>
            <a:lvl6pPr marL="3044775" indent="0">
              <a:buNone/>
              <a:defRPr sz="2100" b="1"/>
            </a:lvl6pPr>
            <a:lvl7pPr marL="3653730" indent="0">
              <a:buNone/>
              <a:defRPr sz="2100" b="1"/>
            </a:lvl7pPr>
            <a:lvl8pPr marL="4262684" indent="0">
              <a:buNone/>
              <a:defRPr sz="2100" b="1"/>
            </a:lvl8pPr>
            <a:lvl9pPr marL="4871639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2"/>
          </p:nvPr>
        </p:nvSpPr>
        <p:spPr>
          <a:xfrm>
            <a:off x="6197600" y="2210930"/>
            <a:ext cx="5384800" cy="3958735"/>
          </a:xfrm>
        </p:spPr>
        <p:txBody>
          <a:bodyPr lIns="91427" tIns="45714" rIns="91427" bIns="45714"/>
          <a:lstStyle>
            <a:lvl1pPr>
              <a:buFont typeface="Arial" pitchFamily="34" charset="0"/>
              <a:buChar char="•"/>
              <a:defRPr/>
            </a:lvl1pPr>
            <a:lvl2pPr>
              <a:buFont typeface="Arial" pitchFamily="34" charset="0"/>
              <a:buChar char="•"/>
              <a:defRPr sz="2400"/>
            </a:lvl2pPr>
            <a:lvl3pPr>
              <a:buFont typeface="Arial" pitchFamily="34" charset="0"/>
              <a:buChar char="•"/>
              <a:defRPr sz="2100"/>
            </a:lvl3pPr>
            <a:lvl4pPr>
              <a:buFont typeface="Arial" pitchFamily="34" charset="0"/>
              <a:buChar char="•"/>
              <a:defRPr sz="1900"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3"/>
          </p:nvPr>
        </p:nvSpPr>
        <p:spPr>
          <a:xfrm>
            <a:off x="609600" y="2210930"/>
            <a:ext cx="5384800" cy="3958735"/>
          </a:xfrm>
        </p:spPr>
        <p:txBody>
          <a:bodyPr lIns="91427" tIns="45714" rIns="91427" bIns="45714"/>
          <a:lstStyle>
            <a:lvl1pPr>
              <a:buFont typeface="Arial" pitchFamily="34" charset="0"/>
              <a:buChar char="•"/>
              <a:defRPr/>
            </a:lvl1pPr>
            <a:lvl2pPr>
              <a:buFont typeface="Arial" pitchFamily="34" charset="0"/>
              <a:buChar char="•"/>
              <a:defRPr sz="2400"/>
            </a:lvl2pPr>
            <a:lvl3pPr>
              <a:buFont typeface="Arial" pitchFamily="34" charset="0"/>
              <a:buChar char="•"/>
              <a:defRPr sz="2100"/>
            </a:lvl3pPr>
            <a:lvl4pPr>
              <a:buFont typeface="Arial" pitchFamily="34" charset="0"/>
              <a:buChar char="•"/>
              <a:defRPr sz="1900"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5904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90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2835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89717" y="4800388"/>
            <a:ext cx="7315200" cy="566742"/>
          </a:xfrm>
        </p:spPr>
        <p:txBody>
          <a:bodyPr lIns="91427" tIns="45714" rIns="91427" bIns="45714"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269"/>
            <a:ext cx="7315200" cy="4115223"/>
          </a:xfr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4300"/>
            </a:lvl1pPr>
            <a:lvl2pPr marL="608955" indent="0">
              <a:buNone/>
              <a:defRPr sz="3700"/>
            </a:lvl2pPr>
            <a:lvl3pPr marL="1217910" indent="0">
              <a:buNone/>
              <a:defRPr sz="3200"/>
            </a:lvl3pPr>
            <a:lvl4pPr marL="1826864" indent="0">
              <a:buNone/>
              <a:defRPr sz="2700"/>
            </a:lvl4pPr>
            <a:lvl5pPr marL="2435819" indent="0">
              <a:buNone/>
              <a:defRPr sz="2700"/>
            </a:lvl5pPr>
            <a:lvl6pPr marL="3044775" indent="0">
              <a:buNone/>
              <a:defRPr sz="2700"/>
            </a:lvl6pPr>
            <a:lvl7pPr marL="3653730" indent="0">
              <a:buNone/>
              <a:defRPr sz="2700"/>
            </a:lvl7pPr>
            <a:lvl8pPr marL="4262684" indent="0">
              <a:buNone/>
              <a:defRPr sz="2700"/>
            </a:lvl8pPr>
            <a:lvl9pPr marL="4871639" indent="0">
              <a:buNone/>
              <a:defRPr sz="27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131"/>
            <a:ext cx="7315200" cy="805705"/>
          </a:xfrm>
        </p:spPr>
        <p:txBody>
          <a:bodyPr lIns="91427" tIns="45714" rIns="91427" bIns="45714"/>
          <a:lstStyle>
            <a:lvl1pPr marL="0" indent="0">
              <a:buNone/>
              <a:defRPr sz="1900"/>
            </a:lvl1pPr>
            <a:lvl2pPr marL="608955" indent="0">
              <a:buNone/>
              <a:defRPr sz="1600"/>
            </a:lvl2pPr>
            <a:lvl3pPr marL="1217910" indent="0">
              <a:buNone/>
              <a:defRPr sz="1300"/>
            </a:lvl3pPr>
            <a:lvl4pPr marL="1826864" indent="0">
              <a:buNone/>
              <a:defRPr sz="1200"/>
            </a:lvl4pPr>
            <a:lvl5pPr marL="2435819" indent="0">
              <a:buNone/>
              <a:defRPr sz="1200"/>
            </a:lvl5pPr>
            <a:lvl6pPr marL="3044775" indent="0">
              <a:buNone/>
              <a:defRPr sz="1200"/>
            </a:lvl6pPr>
            <a:lvl7pPr marL="3653730" indent="0">
              <a:buNone/>
              <a:defRPr sz="1200"/>
            </a:lvl7pPr>
            <a:lvl8pPr marL="4262684" indent="0">
              <a:buNone/>
              <a:defRPr sz="1200"/>
            </a:lvl8pPr>
            <a:lvl9pPr marL="4871639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781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6048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9"/>
          <p:cNvSpPr>
            <a:spLocks noChangeShapeType="1"/>
          </p:cNvSpPr>
          <p:nvPr/>
        </p:nvSpPr>
        <p:spPr bwMode="auto">
          <a:xfrm>
            <a:off x="617538" y="458788"/>
            <a:ext cx="1107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427" tIns="45714" rIns="91427" bIns="45714"/>
          <a:lstStyle/>
          <a:p>
            <a:endParaRPr lang="en-US"/>
          </a:p>
        </p:txBody>
      </p:sp>
      <p:pic>
        <p:nvPicPr>
          <p:cNvPr id="1027" name="Picture 8" descr="IBM_logo_blue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74400" y="153988"/>
            <a:ext cx="622300" cy="252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5"/>
          <p:cNvSpPr txBox="1">
            <a:spLocks noChangeArrowheads="1"/>
          </p:cNvSpPr>
          <p:nvPr/>
        </p:nvSpPr>
        <p:spPr bwMode="auto">
          <a:xfrm>
            <a:off x="609600" y="6530975"/>
            <a:ext cx="4470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100">
                <a:solidFill>
                  <a:srgbClr val="004266"/>
                </a:solidFill>
                <a:ea typeface="ヒラギノ角ゴ Pro W3" charset="-128"/>
              </a:rPr>
              <a:t>© IBM 2016</a:t>
            </a:r>
          </a:p>
        </p:txBody>
      </p: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8583613" y="6596063"/>
            <a:ext cx="3357562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7" tIns="45714" rIns="91427" bIns="45714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defRPr/>
            </a:pPr>
            <a:fld id="{5CCCC178-2644-1948-9E4F-8AE4A97C3128}" type="slidenum">
              <a:rPr lang="en-US" altLang="en-US" sz="1300" smtClean="0">
                <a:solidFill>
                  <a:srgbClr val="004266"/>
                </a:solidFill>
                <a:ea typeface="ヒラギノ角ゴ Pro W3" charset="-128"/>
              </a:rPr>
              <a:pPr algn="r" eaLnBrk="1" hangingPunct="1">
                <a:defRPr/>
              </a:pPr>
              <a:t>‹#›</a:t>
            </a:fld>
            <a:endParaRPr lang="en-US" altLang="en-US" sz="1300">
              <a:solidFill>
                <a:srgbClr val="004266"/>
              </a:solidFill>
              <a:ea typeface="ヒラギノ角ゴ Pro W3" charset="-128"/>
            </a:endParaRPr>
          </a:p>
        </p:txBody>
      </p:sp>
      <p:pic>
        <p:nvPicPr>
          <p:cNvPr id="1030" name="Picture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88913"/>
            <a:ext cx="2235200" cy="195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49" r:id="rId2"/>
    <p:sldLayoutId id="2147483950" r:id="rId3"/>
    <p:sldLayoutId id="2147483951" r:id="rId4"/>
    <p:sldLayoutId id="2147483952" r:id="rId5"/>
    <p:sldLayoutId id="2147483953" r:id="rId6"/>
    <p:sldLayoutId id="2147483954" r:id="rId7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5pPr>
      <a:lvl6pPr marL="608955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6pPr>
      <a:lvl7pPr marL="1217910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7pPr>
      <a:lvl8pPr marL="1826864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8pPr>
      <a:lvl9pPr marL="2435819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9pPr>
    </p:titleStyle>
    <p:bodyStyle>
      <a:lvl1pPr marL="306388" indent="-306388" algn="l" rtl="0" eaLnBrk="0" fontAlgn="base" hangingPunct="0">
        <a:spcBef>
          <a:spcPct val="20000"/>
        </a:spcBef>
        <a:spcAft>
          <a:spcPct val="0"/>
        </a:spcAft>
        <a:buChar char="•"/>
        <a:defRPr sz="2700">
          <a:solidFill>
            <a:srgbClr val="004266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606425" indent="-30162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>
          <a:solidFill>
            <a:srgbClr val="004266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911225" indent="-30162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1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216025" indent="-30162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2738438" indent="-301625" algn="l" rtl="0" eaLnBrk="0" fontAlgn="base" hangingPunct="0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3349252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6pPr>
      <a:lvl7pPr marL="3958207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7pPr>
      <a:lvl8pPr marL="4567162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8pPr>
      <a:lvl9pPr marL="5176117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8955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7910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6864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5819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4775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3730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2684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1639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sa.gov/mission_pages/station/research/experiments/84.html" TargetMode="External"/><Relationship Id="rId2" Type="http://schemas.openxmlformats.org/officeDocument/2006/relationships/hyperlink" Target="https://www.nasa.gov/hrp/bodyinspac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Subtitle 1"/>
          <p:cNvSpPr>
            <a:spLocks noGrp="1"/>
          </p:cNvSpPr>
          <p:nvPr>
            <p:ph type="subTitle" idx="1"/>
          </p:nvPr>
        </p:nvSpPr>
        <p:spPr bwMode="auto">
          <a:xfrm>
            <a:off x="496888" y="4992688"/>
            <a:ext cx="6705600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2000" dirty="0">
                <a:ea typeface="MS PGothic" charset="-128"/>
                <a:cs typeface="Arial"/>
              </a:rPr>
              <a:t>Frankie </a:t>
            </a:r>
            <a:r>
              <a:rPr lang="en-US" altLang="en-US" sz="2000" dirty="0" err="1">
                <a:ea typeface="MS PGothic" charset="-128"/>
                <a:cs typeface="Arial"/>
              </a:rPr>
              <a:t>Zeager</a:t>
            </a:r>
            <a:r>
              <a:rPr lang="en-US" altLang="en-US" sz="2000" dirty="0">
                <a:ea typeface="MS PGothic" charset="-128"/>
                <a:cs typeface="Arial"/>
              </a:rPr>
              <a:t>, Lin Li, Yuchen Li</a:t>
            </a:r>
            <a:endParaRPr lang="en-US" altLang="en-US" sz="2000" dirty="0">
              <a:ea typeface="MS PGothic" charset="-128"/>
            </a:endParaRPr>
          </a:p>
          <a:p>
            <a:r>
              <a:rPr lang="en-US" altLang="en-US" sz="2000" dirty="0">
                <a:ea typeface="MS PGothic" charset="-128"/>
              </a:rPr>
              <a:t>Sep 6, 2017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87363" y="2971800"/>
            <a:ext cx="7613650" cy="1689100"/>
          </a:xfrm>
        </p:spPr>
        <p:txBody>
          <a:bodyPr lIns="91427" tIns="45714" rIns="91427" bIns="45714" anchor="b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300" b="1">
                <a:solidFill>
                  <a:srgbClr val="004266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5pPr>
            <a:lvl6pPr marL="608955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6pPr>
            <a:lvl7pPr marL="1217910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7pPr>
            <a:lvl8pPr marL="1826864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8pPr>
            <a:lvl9pPr marL="2435819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en-US" sz="3200" dirty="0" err="1"/>
              <a:t>Explorys</a:t>
            </a:r>
            <a:r>
              <a:rPr lang="en-US" sz="3200" dirty="0"/>
              <a:t> Most Interesting Patient: </a:t>
            </a:r>
            <a:endParaRPr lang="en-US" sz="3200" dirty="0">
              <a:latin typeface="Helvetica Neue Thin"/>
            </a:endParaRPr>
          </a:p>
          <a:p>
            <a:pPr>
              <a:defRPr/>
            </a:pPr>
            <a:r>
              <a:rPr lang="en-US" sz="3200" dirty="0">
                <a:latin typeface="Helvetica Neue Thin"/>
                <a:cs typeface="Helvetica Neue Thin"/>
              </a:rPr>
              <a:t>The Health Effects of Spaceflight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>
                <a:cs typeface="Arial"/>
              </a:rPr>
              <a:t>Drug Counts by Group (Top 6)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968" y="1601788"/>
            <a:ext cx="7220063" cy="456723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168" y="1194813"/>
            <a:ext cx="9460992" cy="569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5684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85" y="1298603"/>
            <a:ext cx="11727555" cy="56105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366" y="-738210"/>
            <a:ext cx="10972800" cy="607980"/>
          </a:xfrm>
        </p:spPr>
        <p:txBody>
          <a:bodyPr lIns="91427" tIns="45714" rIns="91427" bIns="45714" anchor="t"/>
          <a:lstStyle/>
          <a:p>
            <a:r>
              <a:rPr lang="en-US" dirty="0">
                <a:cs typeface="Arial"/>
              </a:rPr>
              <a:t>Prescriptions over Time</a:t>
            </a:r>
            <a:br>
              <a:rPr lang="en-US" dirty="0">
                <a:solidFill>
                  <a:schemeClr val="tx1"/>
                </a:solidFill>
                <a:latin typeface="MS PGothic"/>
              </a:rPr>
            </a:b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616138" y="1111218"/>
            <a:ext cx="9535882" cy="18986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43821" y="1152717"/>
            <a:ext cx="1" cy="4540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1043821" y="1606380"/>
            <a:ext cx="141825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996766" y="1152717"/>
            <a:ext cx="22300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First pain diagnosis</a:t>
            </a:r>
          </a:p>
          <a:p>
            <a:r>
              <a:rPr lang="en-US" sz="1400" dirty="0"/>
              <a:t>First of 23 EKGs</a:t>
            </a:r>
          </a:p>
          <a:p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857187" y="833546"/>
            <a:ext cx="9053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2004                                      2011                                                    2014</a:t>
            </a:r>
          </a:p>
        </p:txBody>
      </p:sp>
      <p:cxnSp>
        <p:nvCxnSpPr>
          <p:cNvPr id="45" name="Straight Connector 44"/>
          <p:cNvCxnSpPr/>
          <p:nvPr/>
        </p:nvCxnSpPr>
        <p:spPr>
          <a:xfrm>
            <a:off x="6323192" y="1130204"/>
            <a:ext cx="0" cy="4761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6323192" y="1592174"/>
            <a:ext cx="327180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323192" y="1349715"/>
            <a:ext cx="424667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Disorder of the bone/cartilage diagnosis</a:t>
            </a:r>
          </a:p>
          <a:p>
            <a:endParaRPr lang="en-US" sz="1200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3381526" y="1123670"/>
            <a:ext cx="0" cy="4827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3381526" y="1592174"/>
            <a:ext cx="16856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3280626" y="1298603"/>
            <a:ext cx="23418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Coronary arteriography</a:t>
            </a:r>
          </a:p>
        </p:txBody>
      </p:sp>
    </p:spTree>
    <p:extLst>
      <p:ext uri="{BB962C8B-B14F-4D97-AF65-F5344CB8AC3E}">
        <p14:creationId xmlns:p14="http://schemas.microsoft.com/office/powerpoint/2010/main" val="1557985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Observation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altLang="zh-CN" dirty="0"/>
              <a:t>140</a:t>
            </a:r>
            <a:r>
              <a:rPr lang="zh-CN" altLang="en-US" dirty="0"/>
              <a:t> </a:t>
            </a:r>
            <a:r>
              <a:rPr lang="en-US" altLang="zh-CN" dirty="0"/>
              <a:t>total</a:t>
            </a:r>
            <a:r>
              <a:rPr lang="zh-CN" altLang="en-US" dirty="0"/>
              <a:t> </a:t>
            </a:r>
            <a:r>
              <a:rPr lang="en-US" altLang="zh-CN" dirty="0"/>
              <a:t>tests</a:t>
            </a:r>
            <a:r>
              <a:rPr lang="zh-CN" altLang="en-US" dirty="0"/>
              <a:t> </a:t>
            </a:r>
            <a:r>
              <a:rPr lang="en-US" altLang="zh-CN" dirty="0"/>
              <a:t>conducted</a:t>
            </a:r>
          </a:p>
          <a:p>
            <a:pPr lvl="1"/>
            <a:r>
              <a:rPr lang="en-US" altLang="zh-CN" dirty="0"/>
              <a:t>Heart</a:t>
            </a:r>
            <a:r>
              <a:rPr lang="zh-CN" altLang="en-US" dirty="0"/>
              <a:t> </a:t>
            </a:r>
            <a:r>
              <a:rPr lang="en-US" altLang="zh-CN" dirty="0"/>
              <a:t>rate</a:t>
            </a:r>
            <a:r>
              <a:rPr lang="zh-CN" altLang="en-US" dirty="0"/>
              <a:t> </a:t>
            </a:r>
            <a:r>
              <a:rPr lang="en-US" altLang="zh-CN" dirty="0"/>
              <a:t>(934</a:t>
            </a:r>
            <a:r>
              <a:rPr lang="zh-CN" altLang="en-US" dirty="0"/>
              <a:t> </a:t>
            </a:r>
            <a:r>
              <a:rPr lang="en-US" altLang="zh-CN" dirty="0"/>
              <a:t>times)</a:t>
            </a:r>
          </a:p>
          <a:p>
            <a:pPr lvl="1"/>
            <a:r>
              <a:rPr lang="en-US" altLang="zh-CN" dirty="0"/>
              <a:t>Respiration</a:t>
            </a:r>
            <a:r>
              <a:rPr lang="zh-CN" altLang="en-US" dirty="0"/>
              <a:t> </a:t>
            </a:r>
            <a:r>
              <a:rPr lang="en-US" altLang="zh-CN" dirty="0"/>
              <a:t>rate</a:t>
            </a:r>
            <a:r>
              <a:rPr lang="zh-CN" altLang="en-US" dirty="0"/>
              <a:t> </a:t>
            </a:r>
            <a:r>
              <a:rPr lang="en-US" altLang="zh-CN" dirty="0"/>
              <a:t>(804</a:t>
            </a:r>
            <a:r>
              <a:rPr lang="zh-CN" altLang="en-US" dirty="0"/>
              <a:t> </a:t>
            </a:r>
            <a:r>
              <a:rPr lang="en-US" altLang="zh-CN" dirty="0"/>
              <a:t>times;</a:t>
            </a:r>
            <a:r>
              <a:rPr lang="zh-CN" altLang="en-US" dirty="0"/>
              <a:t> </a:t>
            </a:r>
            <a:r>
              <a:rPr lang="en-US" altLang="zh-CN" dirty="0"/>
              <a:t>breaths/min)</a:t>
            </a:r>
          </a:p>
          <a:p>
            <a:pPr lvl="1"/>
            <a:r>
              <a:rPr lang="en-US" altLang="zh-CN" dirty="0"/>
              <a:t>Systolic blood pressure (703 times)</a:t>
            </a:r>
          </a:p>
          <a:p>
            <a:pPr lvl="1"/>
            <a:r>
              <a:rPr lang="en-US" altLang="zh-CN" dirty="0"/>
              <a:t>Diastolic blood pressure (684 times)</a:t>
            </a:r>
          </a:p>
          <a:p>
            <a:pPr lvl="1"/>
            <a:endParaRPr lang="en-US" altLang="zh-CN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839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Heart</a:t>
            </a:r>
            <a:r>
              <a:rPr lang="zh-CN" altLang="en-US" dirty="0"/>
              <a:t> </a:t>
            </a:r>
            <a:r>
              <a:rPr lang="en-US" altLang="zh-CN" dirty="0"/>
              <a:t>rate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2"/>
            <p:extLst/>
          </p:nvPr>
        </p:nvGraphicFramePr>
        <p:xfrm>
          <a:off x="609600" y="1601788"/>
          <a:ext cx="10972800" cy="4567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Left Brace 2">
            <a:extLst>
              <a:ext uri="{FF2B5EF4-FFF2-40B4-BE49-F238E27FC236}">
                <a16:creationId xmlns:a16="http://schemas.microsoft.com/office/drawing/2014/main" id="{82469579-8D47-4A65-BA09-FD74C6B3F650}"/>
              </a:ext>
            </a:extLst>
          </p:cNvPr>
          <p:cNvSpPr/>
          <p:nvPr/>
        </p:nvSpPr>
        <p:spPr>
          <a:xfrm>
            <a:off x="1651248" y="4660777"/>
            <a:ext cx="97654" cy="355107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95B4288A-E200-4DA4-AB17-3A209B8FFEFE}"/>
              </a:ext>
            </a:extLst>
          </p:cNvPr>
          <p:cNvSpPr/>
          <p:nvPr/>
        </p:nvSpPr>
        <p:spPr>
          <a:xfrm>
            <a:off x="10264067" y="2536000"/>
            <a:ext cx="362504" cy="2698811"/>
          </a:xfrm>
          <a:prstGeom prst="leftBrace">
            <a:avLst>
              <a:gd name="adj1" fmla="val 8333"/>
              <a:gd name="adj2" fmla="val 50329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55885C-7D4D-4BEF-85F9-B910E35CEBA3}"/>
              </a:ext>
            </a:extLst>
          </p:cNvPr>
          <p:cNvSpPr/>
          <p:nvPr/>
        </p:nvSpPr>
        <p:spPr>
          <a:xfrm>
            <a:off x="1561672" y="3842535"/>
            <a:ext cx="9616611" cy="1121657"/>
          </a:xfrm>
          <a:prstGeom prst="rect">
            <a:avLst/>
          </a:prstGeom>
          <a:solidFill>
            <a:schemeClr val="tx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03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Respiration</a:t>
            </a:r>
            <a:r>
              <a:rPr lang="zh-CN" altLang="en-US" dirty="0"/>
              <a:t> </a:t>
            </a:r>
            <a:r>
              <a:rPr lang="en-US" altLang="zh-CN" dirty="0"/>
              <a:t>rate	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2"/>
            <p:extLst>
              <p:ext uri="{D42A27DB-BD31-4B8C-83A1-F6EECF244321}">
                <p14:modId xmlns:p14="http://schemas.microsoft.com/office/powerpoint/2010/main" val="3145574503"/>
              </p:ext>
            </p:extLst>
          </p:nvPr>
        </p:nvGraphicFramePr>
        <p:xfrm>
          <a:off x="609600" y="1601788"/>
          <a:ext cx="10972800" cy="4567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12511785-B27B-4AB6-846F-A05F5DEBBC3A}"/>
              </a:ext>
            </a:extLst>
          </p:cNvPr>
          <p:cNvSpPr/>
          <p:nvPr/>
        </p:nvSpPr>
        <p:spPr>
          <a:xfrm>
            <a:off x="1058238" y="3400746"/>
            <a:ext cx="10130319" cy="976045"/>
          </a:xfrm>
          <a:prstGeom prst="rect">
            <a:avLst/>
          </a:prstGeom>
          <a:solidFill>
            <a:schemeClr val="tx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260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Blood</a:t>
            </a:r>
            <a:r>
              <a:rPr lang="zh-CN" altLang="en-US" dirty="0"/>
              <a:t> </a:t>
            </a:r>
            <a:r>
              <a:rPr lang="en-US" altLang="zh-CN" dirty="0"/>
              <a:t>pressure</a:t>
            </a:r>
            <a:r>
              <a:rPr lang="zh-CN" altLang="en-US" dirty="0"/>
              <a:t> </a:t>
            </a:r>
            <a:r>
              <a:rPr lang="en-US" altLang="zh-CN" dirty="0"/>
              <a:t>(Systolic)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2"/>
            <p:extLst/>
          </p:nvPr>
        </p:nvGraphicFramePr>
        <p:xfrm>
          <a:off x="609600" y="1601788"/>
          <a:ext cx="10972800" cy="4567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8AE5DB4A-A020-4C56-9EFA-8B8E11321388}"/>
              </a:ext>
            </a:extLst>
          </p:cNvPr>
          <p:cNvSpPr/>
          <p:nvPr/>
        </p:nvSpPr>
        <p:spPr>
          <a:xfrm>
            <a:off x="1083924" y="2167847"/>
            <a:ext cx="10114907" cy="1835982"/>
          </a:xfrm>
          <a:prstGeom prst="rect">
            <a:avLst/>
          </a:prstGeom>
          <a:solidFill>
            <a:srgbClr val="FF0000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9216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Blood</a:t>
            </a:r>
            <a:r>
              <a:rPr lang="zh-CN" altLang="en-US" dirty="0"/>
              <a:t> </a:t>
            </a:r>
            <a:r>
              <a:rPr lang="en-US" altLang="zh-CN" dirty="0"/>
              <a:t>pressure</a:t>
            </a:r>
            <a:r>
              <a:rPr lang="zh-CN" altLang="en-US" dirty="0"/>
              <a:t> </a:t>
            </a:r>
            <a:r>
              <a:rPr lang="en-US" altLang="zh-CN" dirty="0"/>
              <a:t>(Diastolic)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2"/>
            <p:extLst/>
          </p:nvPr>
        </p:nvGraphicFramePr>
        <p:xfrm>
          <a:off x="609600" y="1637647"/>
          <a:ext cx="10972800" cy="45672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C51B1B8-B50A-425B-BC6C-0463F873FB4D}"/>
              </a:ext>
            </a:extLst>
          </p:cNvPr>
          <p:cNvSpPr/>
          <p:nvPr/>
        </p:nvSpPr>
        <p:spPr>
          <a:xfrm>
            <a:off x="1083925" y="2198669"/>
            <a:ext cx="10114907" cy="1689749"/>
          </a:xfrm>
          <a:prstGeom prst="rect">
            <a:avLst/>
          </a:prstGeom>
          <a:solidFill>
            <a:srgbClr val="FF0000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509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470" y="1779831"/>
            <a:ext cx="5705060" cy="3298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sz="3200" dirty="0"/>
              <a:t>Considering her conditions, </a:t>
            </a:r>
          </a:p>
          <a:p>
            <a:pPr algn="ctr">
              <a:lnSpc>
                <a:spcPts val="5000"/>
              </a:lnSpc>
            </a:pPr>
            <a:r>
              <a:rPr lang="en-US" sz="3200" dirty="0"/>
              <a:t>is the use of the ED </a:t>
            </a:r>
          </a:p>
          <a:p>
            <a:pPr algn="ctr">
              <a:lnSpc>
                <a:spcPts val="5000"/>
              </a:lnSpc>
            </a:pPr>
            <a:r>
              <a:rPr lang="en-US" sz="3600" dirty="0">
                <a:solidFill>
                  <a:srgbClr val="C00000"/>
                </a:solidFill>
              </a:rPr>
              <a:t>appropriate</a:t>
            </a:r>
          </a:p>
          <a:p>
            <a:pPr algn="ctr">
              <a:lnSpc>
                <a:spcPts val="5000"/>
              </a:lnSpc>
            </a:pPr>
            <a:endParaRPr lang="en-US" sz="800" dirty="0"/>
          </a:p>
          <a:p>
            <a:pPr algn="ctr">
              <a:lnSpc>
                <a:spcPts val="5000"/>
              </a:lnSpc>
            </a:pPr>
            <a:r>
              <a:rPr lang="en-US" sz="6000" dirty="0">
                <a:solidFill>
                  <a:srgbClr val="C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76678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9575" y="1599778"/>
            <a:ext cx="699945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</a:t>
            </a:r>
            <a:r>
              <a:rPr lang="en-US" b="0" dirty="0"/>
              <a:t>NYU ED Algorithm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86200" y="35814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29300" y="26670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001000" y="1197553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p3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81950" y="2466945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p4</a:t>
            </a:r>
          </a:p>
        </p:txBody>
      </p:sp>
      <p:sp>
        <p:nvSpPr>
          <p:cNvPr id="8" name="Rectangle 7"/>
          <p:cNvSpPr/>
          <p:nvPr/>
        </p:nvSpPr>
        <p:spPr>
          <a:xfrm>
            <a:off x="2838673" y="6488668"/>
            <a:ext cx="5981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wagner.nyu.edu</a:t>
            </a:r>
            <a:r>
              <a:rPr lang="en-US" dirty="0"/>
              <a:t>/faculty/billings/</a:t>
            </a:r>
            <a:r>
              <a:rPr lang="en-US" dirty="0" err="1"/>
              <a:t>nyued</a:t>
            </a:r>
            <a:r>
              <a:rPr lang="en-US" dirty="0"/>
              <a:t>-background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601" y="3067110"/>
            <a:ext cx="1657350" cy="73866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ICD-9/10 </a:t>
            </a:r>
          </a:p>
          <a:p>
            <a:pPr algn="ctr"/>
            <a:r>
              <a:rPr lang="en-US" dirty="0"/>
              <a:t>at discharge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997147" y="1194814"/>
            <a:ext cx="2394501" cy="1672241"/>
          </a:xfrm>
          <a:prstGeom prst="roundRect">
            <a:avLst/>
          </a:prstGeom>
          <a:gradFill flip="none" rotWithShape="1">
            <a:gsLst>
              <a:gs pos="0">
                <a:srgbClr val="FF3341">
                  <a:tint val="66000"/>
                  <a:satMod val="160000"/>
                  <a:alpha val="6000"/>
                </a:srgbClr>
              </a:gs>
              <a:gs pos="100000">
                <a:srgbClr val="FF3341">
                  <a:tint val="44500"/>
                  <a:satMod val="160000"/>
                  <a:alpha val="40000"/>
                </a:srgbClr>
              </a:gs>
              <a:gs pos="100000">
                <a:srgbClr val="FF3341">
                  <a:tint val="23500"/>
                  <a:satMod val="160000"/>
                </a:srgbClr>
              </a:gs>
            </a:gsLst>
            <a:lin ang="0" scaled="0"/>
            <a:tileRect/>
          </a:gradFill>
          <a:ln>
            <a:solidFill>
              <a:srgbClr val="FF33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655684" y="4227029"/>
            <a:ext cx="41280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/>
              <a:t>Classify ED utilization</a:t>
            </a:r>
            <a:endParaRPr lang="en-US" sz="3200" dirty="0"/>
          </a:p>
        </p:txBody>
      </p:sp>
      <p:sp>
        <p:nvSpPr>
          <p:cNvPr id="14" name="Rectangle 13"/>
          <p:cNvSpPr/>
          <p:nvPr/>
        </p:nvSpPr>
        <p:spPr>
          <a:xfrm>
            <a:off x="9587943" y="1830879"/>
            <a:ext cx="19944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/>
              <a:t>Appropriate use</a:t>
            </a:r>
            <a:endParaRPr lang="en-US" sz="2000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9667455" y="2248285"/>
            <a:ext cx="182217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879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2756"/>
            <a:ext cx="12192000" cy="717388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58981" y="1194813"/>
            <a:ext cx="135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Chest pain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00799" y="1194813"/>
            <a:ext cx="135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Chest pain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79672" y="1987459"/>
            <a:ext cx="1357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Head injury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32072" y="2964771"/>
            <a:ext cx="3034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Chronic airway obstruction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224654" y="4734729"/>
            <a:ext cx="146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Chronic pain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570770" y="3618917"/>
            <a:ext cx="26212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Unspecified fall</a:t>
            </a:r>
          </a:p>
          <a:p>
            <a:r>
              <a:rPr lang="en-US" dirty="0"/>
              <a:t>caused by hypertension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0266218" y="4167290"/>
            <a:ext cx="138546" cy="1959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8278094" y="2872720"/>
            <a:ext cx="311727" cy="1890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8963890" y="2827457"/>
            <a:ext cx="339437" cy="2204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10695710" y="4572739"/>
            <a:ext cx="62346" cy="2408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9968350" y="4560425"/>
            <a:ext cx="311727" cy="1890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619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>
                <a:cs typeface="Arial"/>
              </a:rPr>
              <a:t>Spaceflight-related Medical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581025" y="1466850"/>
            <a:ext cx="10972800" cy="4567770"/>
          </a:xfrm>
        </p:spPr>
        <p:txBody>
          <a:bodyPr lIns="91427" tIns="45714" rIns="91427" bIns="45714" anchor="t"/>
          <a:lstStyle/>
          <a:p>
            <a:pPr marL="306070" indent="-306070"/>
            <a:r>
              <a:rPr lang="en-US" dirty="0">
                <a:cs typeface="Arial"/>
              </a:rPr>
              <a:t>Bone Density Loss</a:t>
            </a:r>
          </a:p>
          <a:p>
            <a:pPr marL="608330" lvl="1" indent="-304165"/>
            <a:r>
              <a:rPr lang="en-US" dirty="0">
                <a:cs typeface="Arial"/>
              </a:rPr>
              <a:t>Without gravity's effects on your body, bones can lose minerals at a rate of up to 1% of bone mass a month</a:t>
            </a:r>
            <a:endParaRPr dirty="0">
              <a:solidFill>
                <a:schemeClr val="tx1"/>
              </a:solidFill>
            </a:endParaRPr>
          </a:p>
          <a:p>
            <a:pPr marL="913130" lvl="2"/>
            <a:r>
              <a:rPr lang="en-US" dirty="0">
                <a:cs typeface="Arial"/>
              </a:rPr>
              <a:t>In comparison, the average elderly human on Earth loses bone mass at a rate of 1% a year</a:t>
            </a:r>
          </a:p>
          <a:p>
            <a:pPr marL="306070" indent="-306070"/>
            <a:r>
              <a:rPr lang="en-US" dirty="0">
                <a:cs typeface="Arial"/>
              </a:rPr>
              <a:t>Muscle Atrophy</a:t>
            </a:r>
          </a:p>
          <a:p>
            <a:pPr marL="608330" lvl="1" indent="-304165"/>
            <a:r>
              <a:rPr lang="en-US" dirty="0">
                <a:cs typeface="Arial"/>
              </a:rPr>
              <a:t>Without gravity, it takes much less effort to move through space, causing muscle atrophy</a:t>
            </a:r>
          </a:p>
          <a:p>
            <a:pPr marL="306070" indent="-306070"/>
            <a:r>
              <a:rPr lang="en-US" dirty="0">
                <a:cs typeface="Arial"/>
              </a:rPr>
              <a:t>Cardiovascular Issues</a:t>
            </a:r>
            <a:endParaRPr lang="en-US">
              <a:solidFill>
                <a:schemeClr val="tx1"/>
              </a:solidFill>
              <a:cs typeface="Arial"/>
            </a:endParaRPr>
          </a:p>
          <a:p>
            <a:pPr marL="608330" lvl="1" indent="-304165"/>
            <a:r>
              <a:rPr lang="en-US" dirty="0">
                <a:cs typeface="Arial"/>
              </a:rPr>
              <a:t>Without gravity, a lack of intense exercise causes cardiovascular deconditioning</a:t>
            </a:r>
            <a:endParaRPr dirty="0">
              <a:solidFill>
                <a:schemeClr val="tx1"/>
              </a:solidFill>
              <a:cs typeface="Arial"/>
            </a:endParaRPr>
          </a:p>
          <a:p>
            <a:pPr marL="0" indent="0">
              <a:buNone/>
            </a:pPr>
            <a:r>
              <a:rPr lang="en-US" sz="1400" i="1" dirty="0">
                <a:cs typeface="Arial"/>
              </a:rPr>
              <a:t>Source: NASA </a:t>
            </a:r>
            <a:r>
              <a:rPr lang="en-US" sz="1400" i="1" dirty="0">
                <a:solidFill>
                  <a:schemeClr val="tx1"/>
                </a:solidFill>
                <a:cs typeface="Arial"/>
              </a:rPr>
              <a:t>https://www.nasa.gov/hrp/bodyinspace</a:t>
            </a:r>
            <a:endParaRPr lang="en-US" i="1" dirty="0">
              <a:solidFill>
                <a:schemeClr val="tx1"/>
              </a:solidFill>
              <a:cs typeface="Arial"/>
            </a:endParaRPr>
          </a:p>
          <a:p>
            <a:pPr marL="608330" lvl="1" indent="-304165"/>
            <a:endParaRPr lang="en-US" dirty="0">
              <a:cs typeface="Arial"/>
            </a:endParaRPr>
          </a:p>
          <a:p>
            <a:pPr marL="306070" indent="-306070"/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6355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>
                <a:cs typeface="Arial"/>
              </a:rPr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145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>
                <a:cs typeface="Arial"/>
              </a:rPr>
              <a:t>Spaceflight-related Medical Issues (cont'd)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609600" y="1333500"/>
            <a:ext cx="10972800" cy="4567770"/>
          </a:xfrm>
        </p:spPr>
        <p:txBody>
          <a:bodyPr lIns="91427" tIns="45714" rIns="91427" bIns="45714" anchor="t"/>
          <a:lstStyle/>
          <a:p>
            <a:pPr marL="306070" indent="-306070"/>
            <a:r>
              <a:rPr lang="en-US" sz="3000" dirty="0">
                <a:cs typeface="Arial"/>
              </a:rPr>
              <a:t>Mental Health</a:t>
            </a:r>
            <a:endParaRPr lang="en-US" dirty="0">
              <a:cs typeface="Arial"/>
            </a:endParaRPr>
          </a:p>
          <a:p>
            <a:pPr marL="608330" lvl="1" indent="-304165"/>
            <a:r>
              <a:rPr lang="en-US" sz="2700" dirty="0">
                <a:cs typeface="Arial"/>
              </a:rPr>
              <a:t>Isolation in a tiny, cramped space for an extended period of time has been found to lead to mental health disorders such as depression in astronauts</a:t>
            </a:r>
          </a:p>
          <a:p>
            <a:pPr marL="306070" indent="-306070"/>
            <a:r>
              <a:rPr lang="en-US" dirty="0">
                <a:cs typeface="Arial"/>
              </a:rPr>
              <a:t>Red Blood Cells</a:t>
            </a:r>
          </a:p>
          <a:p>
            <a:pPr marL="608330" lvl="1" indent="-304165"/>
            <a:r>
              <a:rPr lang="en-US" dirty="0">
                <a:cs typeface="Arial"/>
              </a:rPr>
              <a:t>Destruction of red blood cells often occur during space travel, leading to anemia</a:t>
            </a:r>
          </a:p>
          <a:p>
            <a:pPr marL="306070" indent="-306070"/>
            <a:r>
              <a:rPr lang="en-US" dirty="0">
                <a:cs typeface="Arial"/>
              </a:rPr>
              <a:t>Balance Control</a:t>
            </a:r>
          </a:p>
          <a:p>
            <a:pPr marL="608330" lvl="1" indent="-304165"/>
            <a:r>
              <a:rPr lang="en-US" dirty="0">
                <a:cs typeface="Arial"/>
              </a:rPr>
              <a:t>The transition from weightlessness to gravity on Earth can cause balance issues and even motion sickness among astronauts</a:t>
            </a:r>
          </a:p>
          <a:p>
            <a:pPr marL="608330" lvl="1" indent="-304165">
              <a:buNone/>
            </a:pPr>
            <a:r>
              <a:rPr lang="en-US" sz="1400" i="1" dirty="0">
                <a:cs typeface="Arial"/>
              </a:rPr>
              <a:t>Source: NASA </a:t>
            </a:r>
            <a:r>
              <a:rPr lang="en-US" sz="1400" i="1" dirty="0">
                <a:cs typeface="Arial"/>
                <a:hlinkClick r:id="rId2"/>
              </a:rPr>
              <a:t>https://www.nasa.gov/hrp/bodyinspace</a:t>
            </a:r>
            <a:r>
              <a:rPr lang="en-US" sz="1400" i="1" dirty="0">
                <a:solidFill>
                  <a:schemeClr val="tx1"/>
                </a:solidFill>
                <a:cs typeface="Arial"/>
              </a:rPr>
              <a:t> and </a:t>
            </a:r>
            <a:r>
              <a:rPr lang="en-US" sz="1400" i="1" dirty="0">
                <a:solidFill>
                  <a:schemeClr val="tx1"/>
                </a:solidFill>
                <a:cs typeface="Arial"/>
                <a:hlinkClick r:id="rId3"/>
              </a:rPr>
              <a:t>https://www.nasa.gov/mission_pages/station/research/experiments/84.html</a:t>
            </a:r>
            <a:r>
              <a:rPr lang="en-US" sz="1400" i="1" dirty="0">
                <a:solidFill>
                  <a:schemeClr val="tx1"/>
                </a:solidFill>
                <a:cs typeface="Arial"/>
              </a:rPr>
              <a:t> and https://www.nasa.gov/content/walk-the-line-nasa-studies-physical-performance-after-spaceflight</a:t>
            </a:r>
            <a:endParaRPr sz="1400" i="1" dirty="0">
              <a:solidFill>
                <a:schemeClr val="tx1"/>
              </a:solidFill>
              <a:cs typeface="Arial"/>
            </a:endParaRPr>
          </a:p>
          <a:p>
            <a:pPr marL="306070" indent="-306070"/>
            <a:endParaRPr lang="en-US" i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020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/>
              <a:t>Patient </a:t>
            </a:r>
            <a:r>
              <a:rPr lang="en-US" dirty="0">
                <a:cs typeface="Arial"/>
              </a:rPr>
              <a:t>Information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2"/>
          </p:nvPr>
        </p:nvSpPr>
        <p:spPr/>
        <p:txBody>
          <a:bodyPr lIns="91427" tIns="45714" rIns="91427" bIns="45714" anchor="t"/>
          <a:lstStyle/>
          <a:p>
            <a:pPr marL="306070" indent="-306070"/>
            <a:r>
              <a:rPr lang="en-US" dirty="0"/>
              <a:t>Born in 194</a:t>
            </a:r>
            <a:r>
              <a:rPr lang="en-US" altLang="zh-CN" dirty="0"/>
              <a:t>0s</a:t>
            </a:r>
            <a:endParaRPr lang="en-US" dirty="0"/>
          </a:p>
          <a:p>
            <a:pPr marL="306070" indent="-306070"/>
            <a:r>
              <a:rPr lang="en-US" dirty="0"/>
              <a:t>Caucasian</a:t>
            </a:r>
          </a:p>
          <a:p>
            <a:pPr marL="306070" indent="-306070"/>
            <a:r>
              <a:rPr lang="en-US" dirty="0"/>
              <a:t>Medicare</a:t>
            </a:r>
          </a:p>
          <a:p>
            <a:pPr marL="306070" indent="-306070"/>
            <a:r>
              <a:rPr lang="en-US" dirty="0"/>
              <a:t>SNOMED code of ‘Prolonged Stay in a Weightless Environment’</a:t>
            </a:r>
          </a:p>
          <a:p>
            <a:pPr marL="306070" indent="-306070"/>
            <a:endParaRPr lang="en-US" dirty="0">
              <a:cs typeface="Arial"/>
            </a:endParaRPr>
          </a:p>
          <a:p>
            <a:pPr marL="0" indent="0">
              <a:buNone/>
            </a:pPr>
            <a:endParaRPr lang="en-US" dirty="0">
              <a:cs typeface="Arial"/>
            </a:endParaRPr>
          </a:p>
          <a:p>
            <a:pPr marL="306070" indent="-306070"/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79984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7569"/>
            <a:ext cx="12192000" cy="72214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Diagnosis</a:t>
            </a:r>
          </a:p>
        </p:txBody>
      </p:sp>
    </p:spTree>
    <p:extLst>
      <p:ext uri="{BB962C8B-B14F-4D97-AF65-F5344CB8AC3E}">
        <p14:creationId xmlns:p14="http://schemas.microsoft.com/office/powerpoint/2010/main" val="1497447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Disease grouping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2601"/>
            <a:ext cx="12192000" cy="523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88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4123"/>
            <a:ext cx="12192000" cy="702212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2737" y="4037559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Genitourinary system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2737" y="144087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Cancer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2737" y="3550875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Digestive system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2737" y="3064191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Respiratory system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2737" y="2577507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Circulatory system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12737" y="2090823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Nervous system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12737" y="5010927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Injury and poisoning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12737" y="5497611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Ill-defined conditions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12737" y="5984291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Unclassified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12737" y="4524243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Musculoskeletal system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12736" y="1117455"/>
            <a:ext cx="347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Blood </a:t>
            </a:r>
            <a:r>
              <a:rPr lang="en-US" dirty="0"/>
              <a:t>and blood-forming organs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12737" y="630771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Immunity disorders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12737" y="1604139"/>
            <a:ext cx="272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Mental Illness</a:t>
            </a:r>
          </a:p>
        </p:txBody>
      </p:sp>
    </p:spTree>
    <p:extLst>
      <p:ext uri="{BB962C8B-B14F-4D97-AF65-F5344CB8AC3E}">
        <p14:creationId xmlns:p14="http://schemas.microsoft.com/office/powerpoint/2010/main" val="553201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>
            <a:grpSpLocks noChangeAspect="1"/>
          </p:cNvGrpSpPr>
          <p:nvPr/>
        </p:nvGrpSpPr>
        <p:grpSpPr>
          <a:xfrm>
            <a:off x="2060130" y="1186064"/>
            <a:ext cx="9443496" cy="5580075"/>
            <a:chOff x="2127881" y="1371600"/>
            <a:chExt cx="9284966" cy="54864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27881" y="1371600"/>
              <a:ext cx="7936237" cy="54864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652693" y="5986350"/>
              <a:ext cx="18218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</a:rPr>
                <a:t>Suicidal ideation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156837" y="5704687"/>
              <a:ext cx="1821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Anxiety state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935365" y="4969388"/>
              <a:ext cx="1821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Anxiety state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935365" y="3319254"/>
              <a:ext cx="1821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Tobacco use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822356" y="1803153"/>
              <a:ext cx="2043323" cy="635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Nicotine +</a:t>
              </a:r>
              <a:r>
                <a:rPr lang="en-US" dirty="0">
                  <a:solidFill>
                    <a:srgbClr val="002060"/>
                  </a:solidFill>
                </a:rPr>
                <a:t>Opioid</a:t>
              </a:r>
              <a:r>
                <a:rPr lang="en-US" dirty="0">
                  <a:solidFill>
                    <a:srgbClr val="7030A0"/>
                  </a:solidFill>
                </a:rPr>
                <a:t> dependence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935365" y="4011247"/>
              <a:ext cx="1966064" cy="635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2060"/>
                  </a:solidFill>
                </a:rPr>
                <a:t>Major depressive disorder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323842" y="2627261"/>
              <a:ext cx="1821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Tobacco use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323842" y="3365420"/>
              <a:ext cx="20141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2060"/>
                  </a:solidFill>
                </a:rPr>
                <a:t>Major depressive disorder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9249929" y="4299031"/>
              <a:ext cx="2162918" cy="363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2060"/>
                  </a:solidFill>
                </a:rPr>
                <a:t>Dementia+</a:t>
              </a:r>
              <a:r>
                <a:rPr lang="en-US" dirty="0"/>
                <a:t> Delirium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249929" y="2595436"/>
              <a:ext cx="2043323" cy="6354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7030A0"/>
                  </a:solidFill>
                </a:rPr>
                <a:t>Nicotine +</a:t>
              </a:r>
              <a:r>
                <a:rPr lang="en-US" dirty="0">
                  <a:solidFill>
                    <a:srgbClr val="002060"/>
                  </a:solidFill>
                </a:rPr>
                <a:t>Opioid</a:t>
              </a:r>
              <a:r>
                <a:rPr lang="en-US" dirty="0">
                  <a:solidFill>
                    <a:srgbClr val="7030A0"/>
                  </a:solidFill>
                </a:rPr>
                <a:t> dependence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249929" y="3245095"/>
              <a:ext cx="20467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2060"/>
                  </a:solidFill>
                </a:rPr>
                <a:t>Major depressive disorder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Mental health</a:t>
            </a:r>
          </a:p>
        </p:txBody>
      </p:sp>
      <p:sp>
        <p:nvSpPr>
          <p:cNvPr id="3" name="TextBox 2"/>
          <p:cNvSpPr txBox="1"/>
          <p:nvPr/>
        </p:nvSpPr>
        <p:spPr>
          <a:xfrm rot="16200000">
            <a:off x="1326675" y="3548995"/>
            <a:ext cx="106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tx2"/>
                </a:solidFill>
              </a:rPr>
              <a:t>Counts</a:t>
            </a:r>
          </a:p>
        </p:txBody>
      </p:sp>
    </p:spTree>
    <p:extLst>
      <p:ext uri="{BB962C8B-B14F-4D97-AF65-F5344CB8AC3E}">
        <p14:creationId xmlns:p14="http://schemas.microsoft.com/office/powerpoint/2010/main" val="1206717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procedure_cb.png"/>
          <p:cNvPicPr>
            <a:picLocks noChangeAspect="1"/>
          </p:cNvPicPr>
          <p:nvPr/>
        </p:nvPicPr>
        <p:blipFill rotWithShape="1">
          <a:blip r:embed="rId2"/>
          <a:srcRect t="5010"/>
          <a:stretch/>
        </p:blipFill>
        <p:spPr>
          <a:xfrm>
            <a:off x="1333500" y="1014295"/>
            <a:ext cx="9782843" cy="5693875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205661" y="5524076"/>
            <a:ext cx="2503754" cy="13554"/>
          </a:xfrm>
          <a:prstGeom prst="straightConnector1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8785" y="4960818"/>
            <a:ext cx="2703513" cy="7848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>
                <a:cs typeface="Arial"/>
              </a:rPr>
              <a:t>e.g. Fall Risk Assessments, as early as 2009</a:t>
            </a:r>
          </a:p>
          <a:p>
            <a:pPr algn="ctr"/>
            <a:endParaRPr lang="en-US" sz="1500" dirty="0">
              <a:cs typeface="Arial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534974" y="2605045"/>
            <a:ext cx="14289" cy="2671075"/>
          </a:xfrm>
          <a:prstGeom prst="straightConnector1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6549992" y="2604663"/>
            <a:ext cx="2743199" cy="358"/>
          </a:xfrm>
          <a:prstGeom prst="straightConnector1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471350" y="2085975"/>
            <a:ext cx="2743200" cy="55399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500" dirty="0"/>
              <a:t>e.g. </a:t>
            </a:r>
            <a:r>
              <a:rPr lang="en-US" sz="1500" dirty="0">
                <a:solidFill>
                  <a:srgbClr val="004266"/>
                </a:solidFill>
                <a:cs typeface="Arial"/>
              </a:rPr>
              <a:t>Red blood cell morphology observation</a:t>
            </a:r>
            <a:endParaRPr lang="en-US" sz="1500" dirty="0">
              <a:solidFill>
                <a:srgbClr val="004266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6499225" y="5260975"/>
            <a:ext cx="85709" cy="8572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665441" y="5488342"/>
            <a:ext cx="85709" cy="8572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-247532" y="476250"/>
            <a:ext cx="10174105" cy="6617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700" b="1" dirty="0"/>
              <a:t>Procedure Counts by Relevant Group</a:t>
            </a:r>
            <a:endParaRPr lang="en-US" sz="3700" b="1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2149213"/>
      </p:ext>
    </p:extLst>
  </p:cSld>
  <p:clrMapOvr>
    <a:masterClrMapping/>
  </p:clrMapOvr>
</p:sld>
</file>

<file path=ppt/theme/theme1.xml><?xml version="1.0" encoding="utf-8"?>
<a:theme xmlns:a="http://schemas.openxmlformats.org/drawingml/2006/main" name="Watson Health Theme - Wide">
  <a:themeElements>
    <a:clrScheme name="Custom Design 13">
      <a:dk1>
        <a:srgbClr val="004266"/>
      </a:dk1>
      <a:lt1>
        <a:srgbClr val="FFFFFF"/>
      </a:lt1>
      <a:dk2>
        <a:srgbClr val="000000"/>
      </a:dk2>
      <a:lt2>
        <a:srgbClr val="808080"/>
      </a:lt2>
      <a:accent1>
        <a:srgbClr val="00B2F2"/>
      </a:accent1>
      <a:accent2>
        <a:srgbClr val="6BC72B"/>
      </a:accent2>
      <a:accent3>
        <a:srgbClr val="FFFFFF"/>
      </a:accent3>
      <a:accent4>
        <a:srgbClr val="003756"/>
      </a:accent4>
      <a:accent5>
        <a:srgbClr val="AAD5F7"/>
      </a:accent5>
      <a:accent6>
        <a:srgbClr val="60B426"/>
      </a:accent6>
      <a:hlink>
        <a:srgbClr val="00B040"/>
      </a:hlink>
      <a:folHlink>
        <a:srgbClr val="004069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4266"/>
        </a:dk1>
        <a:lt1>
          <a:srgbClr val="FFFFFF"/>
        </a:lt1>
        <a:dk2>
          <a:srgbClr val="000000"/>
        </a:dk2>
        <a:lt2>
          <a:srgbClr val="808080"/>
        </a:lt2>
        <a:accent1>
          <a:srgbClr val="00B2F2"/>
        </a:accent1>
        <a:accent2>
          <a:srgbClr val="6BC72B"/>
        </a:accent2>
        <a:accent3>
          <a:srgbClr val="FFFFFF"/>
        </a:accent3>
        <a:accent4>
          <a:srgbClr val="003756"/>
        </a:accent4>
        <a:accent5>
          <a:srgbClr val="AAD5F7"/>
        </a:accent5>
        <a:accent6>
          <a:srgbClr val="60B426"/>
        </a:accent6>
        <a:hlink>
          <a:srgbClr val="00B040"/>
        </a:hlink>
        <a:folHlink>
          <a:srgbClr val="00406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Watson Health Theme - Wide" id="{89CA2E17-6704-4E24-9D8D-9F0A339C4555}" vid="{621B2928-6338-46EF-B2E9-620A1C31BEA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Watson Health Theme - Wide</Template>
  <TotalTime>14309</TotalTime>
  <Words>549</Words>
  <Application>Microsoft Office PowerPoint</Application>
  <PresentationFormat>Widescreen</PresentationFormat>
  <Paragraphs>115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ＭＳ Ｐゴシック</vt:lpstr>
      <vt:lpstr>ＭＳ Ｐゴシック</vt:lpstr>
      <vt:lpstr>Arial</vt:lpstr>
      <vt:lpstr>Calibri</vt:lpstr>
      <vt:lpstr>Helvetica Neue Thin</vt:lpstr>
      <vt:lpstr>ヒラギノ角ゴ Pro W3</vt:lpstr>
      <vt:lpstr>Watson Health Theme - Wide</vt:lpstr>
      <vt:lpstr>PowerPoint Presentation</vt:lpstr>
      <vt:lpstr>Spaceflight-related Medical Issues</vt:lpstr>
      <vt:lpstr>Spaceflight-related Medical Issues (cont'd)</vt:lpstr>
      <vt:lpstr>Patient Information</vt:lpstr>
      <vt:lpstr>Diagnosis</vt:lpstr>
      <vt:lpstr>Disease grouping</vt:lpstr>
      <vt:lpstr>PowerPoint Presentation</vt:lpstr>
      <vt:lpstr>Mental health</vt:lpstr>
      <vt:lpstr>PowerPoint Presentation</vt:lpstr>
      <vt:lpstr>Drug Counts by Group (Top 6)</vt:lpstr>
      <vt:lpstr>Prescriptions over Time </vt:lpstr>
      <vt:lpstr>Observation </vt:lpstr>
      <vt:lpstr>Heart rate</vt:lpstr>
      <vt:lpstr>Respiration rate </vt:lpstr>
      <vt:lpstr>Blood pressure (Systolic)</vt:lpstr>
      <vt:lpstr>Blood pressure (Diastolic)</vt:lpstr>
      <vt:lpstr>PowerPoint Presentation</vt:lpstr>
      <vt:lpstr>Introduction: NYU ED Algorithm</vt:lpstr>
      <vt:lpstr>PowerPoint Presentation</vt:lpstr>
      <vt:lpstr>Questions?</vt:lpstr>
    </vt:vector>
  </TitlesOfParts>
  <Company>IBM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ADMINIBM</dc:creator>
  <cp:lastModifiedBy>Yuchen Li - Desktop</cp:lastModifiedBy>
  <cp:revision>1034</cp:revision>
  <cp:lastPrinted>2017-04-19T13:25:57Z</cp:lastPrinted>
  <dcterms:created xsi:type="dcterms:W3CDTF">2016-07-18T02:28:22Z</dcterms:created>
  <dcterms:modified xsi:type="dcterms:W3CDTF">2017-09-06T03:39:47Z</dcterms:modified>
</cp:coreProperties>
</file>